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1"/>
    <p:sldMasterId id="2147483696" r:id="rId2"/>
    <p:sldMasterId id="2147483684" r:id="rId3"/>
    <p:sldMasterId id="2147483672" r:id="rId4"/>
    <p:sldMasterId id="2147483660" r:id="rId5"/>
  </p:sldMasterIdLst>
  <p:notesMasterIdLst>
    <p:notesMasterId r:id="rId21"/>
  </p:notesMasterIdLst>
  <p:handoutMasterIdLst>
    <p:handoutMasterId r:id="rId22"/>
  </p:handoutMasterIdLst>
  <p:sldIdLst>
    <p:sldId id="361" r:id="rId6"/>
    <p:sldId id="376" r:id="rId7"/>
    <p:sldId id="383" r:id="rId8"/>
    <p:sldId id="367" r:id="rId9"/>
    <p:sldId id="365" r:id="rId10"/>
    <p:sldId id="368" r:id="rId11"/>
    <p:sldId id="377" r:id="rId12"/>
    <p:sldId id="362" r:id="rId13"/>
    <p:sldId id="378" r:id="rId14"/>
    <p:sldId id="379" r:id="rId15"/>
    <p:sldId id="381" r:id="rId16"/>
    <p:sldId id="371" r:id="rId17"/>
    <p:sldId id="382" r:id="rId18"/>
    <p:sldId id="380" r:id="rId19"/>
    <p:sldId id="373" r:id="rId20"/>
  </p:sldIdLst>
  <p:sldSz cx="9144000" cy="6858000" type="screen4x3"/>
  <p:notesSz cx="9363075" cy="7077075"/>
  <p:defaultTextStyle>
    <a:defPPr>
      <a:defRPr lang="en-US"/>
    </a:defPPr>
    <a:lvl1pPr algn="l" defTabSz="457200" rtl="0" fontAlgn="base">
      <a:spcBef>
        <a:spcPct val="0"/>
      </a:spcBef>
      <a:spcAft>
        <a:spcPct val="0"/>
      </a:spcAft>
      <a:defRPr kern="1200">
        <a:solidFill>
          <a:schemeClr val="tx1"/>
        </a:solidFill>
        <a:latin typeface="Calibri" charset="0"/>
        <a:ea typeface="+mn-ea"/>
        <a:cs typeface="Arial" charset="0"/>
      </a:defRPr>
    </a:lvl1pPr>
    <a:lvl2pPr marL="457200" algn="l" defTabSz="457200" rtl="0" fontAlgn="base">
      <a:spcBef>
        <a:spcPct val="0"/>
      </a:spcBef>
      <a:spcAft>
        <a:spcPct val="0"/>
      </a:spcAft>
      <a:defRPr kern="1200">
        <a:solidFill>
          <a:schemeClr val="tx1"/>
        </a:solidFill>
        <a:latin typeface="Calibri" charset="0"/>
        <a:ea typeface="+mn-ea"/>
        <a:cs typeface="Arial" charset="0"/>
      </a:defRPr>
    </a:lvl2pPr>
    <a:lvl3pPr marL="914400" algn="l" defTabSz="457200" rtl="0" fontAlgn="base">
      <a:spcBef>
        <a:spcPct val="0"/>
      </a:spcBef>
      <a:spcAft>
        <a:spcPct val="0"/>
      </a:spcAft>
      <a:defRPr kern="1200">
        <a:solidFill>
          <a:schemeClr val="tx1"/>
        </a:solidFill>
        <a:latin typeface="Calibri" charset="0"/>
        <a:ea typeface="+mn-ea"/>
        <a:cs typeface="Arial" charset="0"/>
      </a:defRPr>
    </a:lvl3pPr>
    <a:lvl4pPr marL="1371600" algn="l" defTabSz="457200" rtl="0" fontAlgn="base">
      <a:spcBef>
        <a:spcPct val="0"/>
      </a:spcBef>
      <a:spcAft>
        <a:spcPct val="0"/>
      </a:spcAft>
      <a:defRPr kern="1200">
        <a:solidFill>
          <a:schemeClr val="tx1"/>
        </a:solidFill>
        <a:latin typeface="Calibri" charset="0"/>
        <a:ea typeface="+mn-ea"/>
        <a:cs typeface="Arial" charset="0"/>
      </a:defRPr>
    </a:lvl4pPr>
    <a:lvl5pPr marL="1828800" algn="l" defTabSz="457200" rtl="0" fontAlgn="base">
      <a:spcBef>
        <a:spcPct val="0"/>
      </a:spcBef>
      <a:spcAft>
        <a:spcPct val="0"/>
      </a:spcAft>
      <a:defRPr kern="1200">
        <a:solidFill>
          <a:schemeClr val="tx1"/>
        </a:solidFill>
        <a:latin typeface="Calibri" charset="0"/>
        <a:ea typeface="+mn-ea"/>
        <a:cs typeface="Arial" charset="0"/>
      </a:defRPr>
    </a:lvl5pPr>
    <a:lvl6pPr marL="2286000" algn="l" defTabSz="914400" rtl="0" eaLnBrk="1" latinLnBrk="0" hangingPunct="1">
      <a:defRPr kern="1200">
        <a:solidFill>
          <a:schemeClr val="tx1"/>
        </a:solidFill>
        <a:latin typeface="Calibri" charset="0"/>
        <a:ea typeface="+mn-ea"/>
        <a:cs typeface="Arial" charset="0"/>
      </a:defRPr>
    </a:lvl6pPr>
    <a:lvl7pPr marL="2743200" algn="l" defTabSz="914400" rtl="0" eaLnBrk="1" latinLnBrk="0" hangingPunct="1">
      <a:defRPr kern="1200">
        <a:solidFill>
          <a:schemeClr val="tx1"/>
        </a:solidFill>
        <a:latin typeface="Calibri" charset="0"/>
        <a:ea typeface="+mn-ea"/>
        <a:cs typeface="Arial" charset="0"/>
      </a:defRPr>
    </a:lvl7pPr>
    <a:lvl8pPr marL="3200400" algn="l" defTabSz="914400" rtl="0" eaLnBrk="1" latinLnBrk="0" hangingPunct="1">
      <a:defRPr kern="1200">
        <a:solidFill>
          <a:schemeClr val="tx1"/>
        </a:solidFill>
        <a:latin typeface="Calibri" charset="0"/>
        <a:ea typeface="+mn-ea"/>
        <a:cs typeface="Arial" charset="0"/>
      </a:defRPr>
    </a:lvl8pPr>
    <a:lvl9pPr marL="3657600" algn="l" defTabSz="914400" rtl="0" eaLnBrk="1" latinLnBrk="0" hangingPunct="1">
      <a:defRPr kern="1200">
        <a:solidFill>
          <a:schemeClr val="tx1"/>
        </a:solidFill>
        <a:latin typeface="Calibri"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229" userDrawn="1">
          <p15:clr>
            <a:srgbClr val="A4A3A4"/>
          </p15:clr>
        </p15:guide>
        <p15:guide id="2" pos="294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CC0000"/>
    <a:srgbClr val="E20000"/>
    <a:srgbClr val="800000"/>
    <a:srgbClr val="0033CC"/>
    <a:srgbClr val="9933FF"/>
    <a:srgbClr val="3F80CD"/>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37" autoAdjust="0"/>
    <p:restoredTop sz="90752" autoAdjust="0"/>
  </p:normalViewPr>
  <p:slideViewPr>
    <p:cSldViewPr snapToGrid="0" snapToObjects="1">
      <p:cViewPr varScale="1">
        <p:scale>
          <a:sx n="95" d="100"/>
          <a:sy n="95" d="100"/>
        </p:scale>
        <p:origin x="810" y="84"/>
      </p:cViewPr>
      <p:guideLst>
        <p:guide orient="horz" pos="2160"/>
        <p:guide pos="2880"/>
      </p:guideLst>
    </p:cSldViewPr>
  </p:slideViewPr>
  <p:outlineViewPr>
    <p:cViewPr>
      <p:scale>
        <a:sx n="33" d="100"/>
        <a:sy n="33" d="100"/>
      </p:scale>
      <p:origin x="0" y="-2102"/>
    </p:cViewPr>
  </p:outlineViewPr>
  <p:notesTextViewPr>
    <p:cViewPr>
      <p:scale>
        <a:sx n="100" d="100"/>
        <a:sy n="100" d="100"/>
      </p:scale>
      <p:origin x="0" y="0"/>
    </p:cViewPr>
  </p:notesTextViewPr>
  <p:sorterViewPr>
    <p:cViewPr varScale="1">
      <p:scale>
        <a:sx n="100" d="100"/>
        <a:sy n="100" d="100"/>
      </p:scale>
      <p:origin x="0" y="-1392"/>
    </p:cViewPr>
  </p:sorterViewPr>
  <p:notesViewPr>
    <p:cSldViewPr snapToGrid="0" snapToObjects="1">
      <p:cViewPr varScale="1">
        <p:scale>
          <a:sx n="79" d="100"/>
          <a:sy n="79" d="100"/>
        </p:scale>
        <p:origin x="3000" y="108"/>
      </p:cViewPr>
      <p:guideLst>
        <p:guide orient="horz" pos="2229"/>
        <p:guide pos="294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57333" cy="353854"/>
          </a:xfrm>
          <a:prstGeom prst="rect">
            <a:avLst/>
          </a:prstGeom>
        </p:spPr>
        <p:txBody>
          <a:bodyPr vert="horz" lIns="93936" tIns="46968" rIns="93936" bIns="46968" rtlCol="0"/>
          <a:lstStyle>
            <a:lvl1pPr algn="l" fontAlgn="auto">
              <a:spcBef>
                <a:spcPts val="0"/>
              </a:spcBef>
              <a:spcAft>
                <a:spcPts val="0"/>
              </a:spcAft>
              <a:defRPr sz="1200">
                <a:latin typeface="+mn-lt"/>
                <a:cs typeface="+mn-cs"/>
              </a:defRPr>
            </a:lvl1pPr>
          </a:lstStyle>
          <a:p>
            <a:pPr>
              <a:defRPr/>
            </a:pPr>
            <a:r>
              <a:rPr lang="en-US" smtClean="0"/>
              <a:t>Solutions in Action: Creating Institutional &amp; Cultural Change</a:t>
            </a:r>
            <a:endParaRPr lang="en-US" dirty="0"/>
          </a:p>
        </p:txBody>
      </p:sp>
      <p:sp>
        <p:nvSpPr>
          <p:cNvPr id="3" name="Date Placeholder 2"/>
          <p:cNvSpPr>
            <a:spLocks noGrp="1"/>
          </p:cNvSpPr>
          <p:nvPr>
            <p:ph type="dt" sz="quarter" idx="1"/>
          </p:nvPr>
        </p:nvSpPr>
        <p:spPr>
          <a:xfrm>
            <a:off x="5303577" y="0"/>
            <a:ext cx="4057333" cy="353854"/>
          </a:xfrm>
          <a:prstGeom prst="rect">
            <a:avLst/>
          </a:prstGeom>
        </p:spPr>
        <p:txBody>
          <a:bodyPr vert="horz" lIns="93936" tIns="46968" rIns="93936" bIns="46968" rtlCol="0"/>
          <a:lstStyle>
            <a:lvl1pPr algn="r" fontAlgn="auto">
              <a:spcBef>
                <a:spcPts val="0"/>
              </a:spcBef>
              <a:spcAft>
                <a:spcPts val="0"/>
              </a:spcAft>
              <a:defRPr sz="1200">
                <a:latin typeface="+mn-lt"/>
                <a:cs typeface="+mn-cs"/>
              </a:defRPr>
            </a:lvl1pPr>
          </a:lstStyle>
          <a:p>
            <a:pPr>
              <a:defRPr/>
            </a:pPr>
            <a:r>
              <a:rPr lang="en-US" smtClean="0"/>
              <a:t>July 5, 2017</a:t>
            </a:r>
            <a:endParaRPr lang="en-US" dirty="0"/>
          </a:p>
        </p:txBody>
      </p:sp>
      <p:sp>
        <p:nvSpPr>
          <p:cNvPr id="4" name="Footer Placeholder 3"/>
          <p:cNvSpPr>
            <a:spLocks noGrp="1"/>
          </p:cNvSpPr>
          <p:nvPr>
            <p:ph type="ftr" sz="quarter" idx="2"/>
          </p:nvPr>
        </p:nvSpPr>
        <p:spPr>
          <a:xfrm>
            <a:off x="-1" y="6721993"/>
            <a:ext cx="5303576" cy="353854"/>
          </a:xfrm>
          <a:prstGeom prst="rect">
            <a:avLst/>
          </a:prstGeom>
        </p:spPr>
        <p:txBody>
          <a:bodyPr vert="horz" lIns="93936" tIns="46968" rIns="93936" bIns="46968" rtlCol="0" anchor="b"/>
          <a:lstStyle>
            <a:lvl1pPr algn="l" fontAlgn="auto">
              <a:spcBef>
                <a:spcPts val="0"/>
              </a:spcBef>
              <a:spcAft>
                <a:spcPts val="0"/>
              </a:spcAft>
              <a:defRPr sz="1200">
                <a:latin typeface="+mn-lt"/>
                <a:cs typeface="+mn-cs"/>
              </a:defRPr>
            </a:lvl1pPr>
          </a:lstStyle>
          <a:p>
            <a:pPr>
              <a:defRPr/>
            </a:pPr>
            <a:endParaRPr lang="en-US" sz="1050" dirty="0"/>
          </a:p>
        </p:txBody>
      </p:sp>
      <p:sp>
        <p:nvSpPr>
          <p:cNvPr id="5" name="Slide Number Placeholder 4"/>
          <p:cNvSpPr>
            <a:spLocks noGrp="1"/>
          </p:cNvSpPr>
          <p:nvPr>
            <p:ph type="sldNum" sz="quarter" idx="3"/>
          </p:nvPr>
        </p:nvSpPr>
        <p:spPr>
          <a:xfrm>
            <a:off x="5303577" y="6721993"/>
            <a:ext cx="4057333" cy="353854"/>
          </a:xfrm>
          <a:prstGeom prst="rect">
            <a:avLst/>
          </a:prstGeom>
        </p:spPr>
        <p:txBody>
          <a:bodyPr vert="horz" lIns="93936" tIns="46968" rIns="93936" bIns="46968" rtlCol="0" anchor="b"/>
          <a:lstStyle>
            <a:lvl1pPr algn="r" fontAlgn="auto">
              <a:spcBef>
                <a:spcPts val="0"/>
              </a:spcBef>
              <a:spcAft>
                <a:spcPts val="0"/>
              </a:spcAft>
              <a:defRPr sz="1200">
                <a:latin typeface="+mn-lt"/>
                <a:cs typeface="+mn-cs"/>
              </a:defRPr>
            </a:lvl1pPr>
          </a:lstStyle>
          <a:p>
            <a:pPr>
              <a:defRPr/>
            </a:pPr>
            <a:fld id="{4D5F9440-F7A0-4DFA-94B1-C4908786A2B9}" type="slidenum">
              <a:rPr lang="en-US"/>
              <a:pPr>
                <a:defRPr/>
              </a:pPr>
              <a:t>‹#›</a:t>
            </a:fld>
            <a:endParaRPr lang="en-US" dirty="0"/>
          </a:p>
        </p:txBody>
      </p:sp>
    </p:spTree>
    <p:extLst>
      <p:ext uri="{BB962C8B-B14F-4D97-AF65-F5344CB8AC3E}">
        <p14:creationId xmlns:p14="http://schemas.microsoft.com/office/powerpoint/2010/main" val="2489029513"/>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57333" cy="353854"/>
          </a:xfrm>
          <a:prstGeom prst="rect">
            <a:avLst/>
          </a:prstGeom>
        </p:spPr>
        <p:txBody>
          <a:bodyPr vert="horz" lIns="93936" tIns="46968" rIns="93936" bIns="46968" rtlCol="0"/>
          <a:lstStyle>
            <a:lvl1pPr algn="l">
              <a:defRPr sz="1200"/>
            </a:lvl1pPr>
          </a:lstStyle>
          <a:p>
            <a:r>
              <a:rPr lang="en-US" smtClean="0"/>
              <a:t>Solutions in Action: Creating Institutional &amp; Cultural Change</a:t>
            </a:r>
            <a:endParaRPr lang="en-US" dirty="0"/>
          </a:p>
        </p:txBody>
      </p:sp>
      <p:sp>
        <p:nvSpPr>
          <p:cNvPr id="3" name="Date Placeholder 2"/>
          <p:cNvSpPr>
            <a:spLocks noGrp="1"/>
          </p:cNvSpPr>
          <p:nvPr>
            <p:ph type="dt" idx="1"/>
          </p:nvPr>
        </p:nvSpPr>
        <p:spPr>
          <a:xfrm>
            <a:off x="5303577" y="0"/>
            <a:ext cx="4057333" cy="353854"/>
          </a:xfrm>
          <a:prstGeom prst="rect">
            <a:avLst/>
          </a:prstGeom>
        </p:spPr>
        <p:txBody>
          <a:bodyPr vert="horz" lIns="93936" tIns="46968" rIns="93936" bIns="46968" rtlCol="0"/>
          <a:lstStyle>
            <a:lvl1pPr algn="r">
              <a:defRPr sz="1200"/>
            </a:lvl1pPr>
          </a:lstStyle>
          <a:p>
            <a:r>
              <a:rPr lang="en-US" smtClean="0"/>
              <a:t>July 5, 2017</a:t>
            </a:r>
            <a:endParaRPr lang="en-US" dirty="0"/>
          </a:p>
        </p:txBody>
      </p:sp>
      <p:sp>
        <p:nvSpPr>
          <p:cNvPr id="4" name="Slide Image Placeholder 3"/>
          <p:cNvSpPr>
            <a:spLocks noGrp="1" noRot="1" noChangeAspect="1"/>
          </p:cNvSpPr>
          <p:nvPr>
            <p:ph type="sldImg" idx="2"/>
          </p:nvPr>
        </p:nvSpPr>
        <p:spPr>
          <a:xfrm>
            <a:off x="2911475" y="530225"/>
            <a:ext cx="3540125" cy="2654300"/>
          </a:xfrm>
          <a:prstGeom prst="rect">
            <a:avLst/>
          </a:prstGeom>
          <a:noFill/>
          <a:ln w="12700">
            <a:solidFill>
              <a:prstClr val="black"/>
            </a:solidFill>
          </a:ln>
        </p:spPr>
        <p:txBody>
          <a:bodyPr vert="horz" lIns="93936" tIns="46968" rIns="93936" bIns="46968" rtlCol="0" anchor="ctr"/>
          <a:lstStyle/>
          <a:p>
            <a:endParaRPr lang="en-US" dirty="0"/>
          </a:p>
        </p:txBody>
      </p:sp>
      <p:sp>
        <p:nvSpPr>
          <p:cNvPr id="5" name="Notes Placeholder 4"/>
          <p:cNvSpPr>
            <a:spLocks noGrp="1"/>
          </p:cNvSpPr>
          <p:nvPr>
            <p:ph type="body" sz="quarter" idx="3"/>
          </p:nvPr>
        </p:nvSpPr>
        <p:spPr>
          <a:xfrm>
            <a:off x="936308" y="3361611"/>
            <a:ext cx="7490460" cy="3184684"/>
          </a:xfrm>
          <a:prstGeom prst="rect">
            <a:avLst/>
          </a:prstGeom>
        </p:spPr>
        <p:txBody>
          <a:bodyPr vert="horz" lIns="93936" tIns="46968" rIns="93936" bIns="469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6721993"/>
            <a:ext cx="4057333" cy="353854"/>
          </a:xfrm>
          <a:prstGeom prst="rect">
            <a:avLst/>
          </a:prstGeom>
        </p:spPr>
        <p:txBody>
          <a:bodyPr vert="horz" lIns="93936" tIns="46968" rIns="93936" bIns="46968" rtlCol="0" anchor="b"/>
          <a:lstStyle>
            <a:lvl1pPr algn="l">
              <a:defRPr sz="1200"/>
            </a:lvl1pPr>
          </a:lstStyle>
          <a:p>
            <a:endParaRPr lang="en-US" dirty="0"/>
          </a:p>
        </p:txBody>
      </p:sp>
      <p:sp>
        <p:nvSpPr>
          <p:cNvPr id="7" name="Slide Number Placeholder 6"/>
          <p:cNvSpPr>
            <a:spLocks noGrp="1"/>
          </p:cNvSpPr>
          <p:nvPr>
            <p:ph type="sldNum" sz="quarter" idx="5"/>
          </p:nvPr>
        </p:nvSpPr>
        <p:spPr>
          <a:xfrm>
            <a:off x="5303577" y="6721993"/>
            <a:ext cx="4057333" cy="353854"/>
          </a:xfrm>
          <a:prstGeom prst="rect">
            <a:avLst/>
          </a:prstGeom>
        </p:spPr>
        <p:txBody>
          <a:bodyPr vert="horz" lIns="93936" tIns="46968" rIns="93936" bIns="46968" rtlCol="0" anchor="b"/>
          <a:lstStyle>
            <a:lvl1pPr algn="r">
              <a:defRPr sz="1200"/>
            </a:lvl1pPr>
          </a:lstStyle>
          <a:p>
            <a:fld id="{75E8CAA3-F11E-4B3D-BECB-06D8DF5CBFB8}" type="slidenum">
              <a:rPr lang="en-US" smtClean="0"/>
              <a:t>‹#›</a:t>
            </a:fld>
            <a:endParaRPr lang="en-US" dirty="0"/>
          </a:p>
        </p:txBody>
      </p:sp>
    </p:spTree>
    <p:extLst>
      <p:ext uri="{BB962C8B-B14F-4D97-AF65-F5344CB8AC3E}">
        <p14:creationId xmlns:p14="http://schemas.microsoft.com/office/powerpoint/2010/main" val="1520701637"/>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joining us, our intent </a:t>
            </a:r>
            <a:r>
              <a:rPr lang="en-US" baseline="0" dirty="0"/>
              <a:t>is to have a dialogue (not monologue) about organizational change.</a:t>
            </a:r>
          </a:p>
          <a:p>
            <a:endParaRPr lang="en-US" baseline="0" dirty="0"/>
          </a:p>
          <a:p>
            <a:r>
              <a:rPr lang="en-US" baseline="0" dirty="0"/>
              <a:t>Will be posing questions for discussion and using Poll Everywhere as in past.</a:t>
            </a:r>
            <a:endParaRPr lang="en-US" dirty="0"/>
          </a:p>
        </p:txBody>
      </p:sp>
      <p:sp>
        <p:nvSpPr>
          <p:cNvPr id="4" name="Header Placeholder 3"/>
          <p:cNvSpPr>
            <a:spLocks noGrp="1"/>
          </p:cNvSpPr>
          <p:nvPr>
            <p:ph type="hdr" sz="quarter" idx="10"/>
          </p:nvPr>
        </p:nvSpPr>
        <p:spPr/>
        <p:txBody>
          <a:bodyPr/>
          <a:lstStyle/>
          <a:p>
            <a:r>
              <a:rPr lang="en-US" smtClean="0"/>
              <a:t>Solutions in Action: Creating Institutional &amp; Cultural Change</a:t>
            </a:r>
            <a:endParaRPr lang="en-US" dirty="0"/>
          </a:p>
        </p:txBody>
      </p:sp>
      <p:sp>
        <p:nvSpPr>
          <p:cNvPr id="5" name="Date Placeholder 4"/>
          <p:cNvSpPr>
            <a:spLocks noGrp="1"/>
          </p:cNvSpPr>
          <p:nvPr>
            <p:ph type="dt" idx="11"/>
          </p:nvPr>
        </p:nvSpPr>
        <p:spPr/>
        <p:txBody>
          <a:bodyPr/>
          <a:lstStyle/>
          <a:p>
            <a:r>
              <a:rPr lang="en-US" smtClean="0"/>
              <a:t>July 5, 2017</a:t>
            </a:r>
            <a:endParaRPr lang="en-US" dirty="0"/>
          </a:p>
        </p:txBody>
      </p:sp>
      <p:sp>
        <p:nvSpPr>
          <p:cNvPr id="6" name="Footer Placeholder 5"/>
          <p:cNvSpPr>
            <a:spLocks noGrp="1"/>
          </p:cNvSpPr>
          <p:nvPr>
            <p:ph type="ftr" sz="quarter" idx="12"/>
          </p:nvPr>
        </p:nvSpPr>
        <p:spPr/>
        <p:txBody>
          <a:bodyPr/>
          <a:lstStyle/>
          <a:p>
            <a:r>
              <a:rPr lang="en-US"/>
              <a:t>(c) 2016, Cynthia Kay Stevens, Ph.D.  All rights reserved.</a:t>
            </a:r>
            <a:endParaRPr lang="en-US" dirty="0"/>
          </a:p>
        </p:txBody>
      </p:sp>
      <p:sp>
        <p:nvSpPr>
          <p:cNvPr id="7" name="Slide Number Placeholder 6"/>
          <p:cNvSpPr>
            <a:spLocks noGrp="1"/>
          </p:cNvSpPr>
          <p:nvPr>
            <p:ph type="sldNum" sz="quarter" idx="13"/>
          </p:nvPr>
        </p:nvSpPr>
        <p:spPr/>
        <p:txBody>
          <a:bodyPr/>
          <a:lstStyle/>
          <a:p>
            <a:fld id="{75E8CAA3-F11E-4B3D-BECB-06D8DF5CBFB8}" type="slidenum">
              <a:rPr lang="en-US" smtClean="0"/>
              <a:t>1</a:t>
            </a:fld>
            <a:endParaRPr lang="en-US" dirty="0"/>
          </a:p>
        </p:txBody>
      </p:sp>
    </p:spTree>
    <p:extLst>
      <p:ext uri="{BB962C8B-B14F-4D97-AF65-F5344CB8AC3E}">
        <p14:creationId xmlns:p14="http://schemas.microsoft.com/office/powerpoint/2010/main" val="1520014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Check website for future updates</a:t>
            </a:r>
          </a:p>
          <a:p>
            <a:pPr marL="228600" indent="-228600">
              <a:buAutoNum type="arabicPeriod"/>
            </a:pPr>
            <a:r>
              <a:rPr lang="en-US" dirty="0" smtClean="0"/>
              <a:t>These</a:t>
            </a:r>
            <a:r>
              <a:rPr lang="en-US" baseline="0" dirty="0" smtClean="0"/>
              <a:t> sessions are all volunteered </a:t>
            </a:r>
            <a:endParaRPr lang="en-US" dirty="0" smtClean="0"/>
          </a:p>
        </p:txBody>
      </p:sp>
      <p:sp>
        <p:nvSpPr>
          <p:cNvPr id="4" name="Header Placeholder 3"/>
          <p:cNvSpPr>
            <a:spLocks noGrp="1"/>
          </p:cNvSpPr>
          <p:nvPr>
            <p:ph type="hdr" sz="quarter" idx="10"/>
          </p:nvPr>
        </p:nvSpPr>
        <p:spPr/>
        <p:txBody>
          <a:bodyPr/>
          <a:lstStyle/>
          <a:p>
            <a:r>
              <a:rPr lang="en-US" smtClean="0"/>
              <a:t>Solutions in Action: Creating Institutional &amp; Cultural Change</a:t>
            </a:r>
            <a:endParaRPr lang="en-US" dirty="0"/>
          </a:p>
        </p:txBody>
      </p:sp>
      <p:sp>
        <p:nvSpPr>
          <p:cNvPr id="5" name="Date Placeholder 4"/>
          <p:cNvSpPr>
            <a:spLocks noGrp="1"/>
          </p:cNvSpPr>
          <p:nvPr>
            <p:ph type="dt" idx="11"/>
          </p:nvPr>
        </p:nvSpPr>
        <p:spPr/>
        <p:txBody>
          <a:bodyPr/>
          <a:lstStyle/>
          <a:p>
            <a:r>
              <a:rPr lang="en-US" smtClean="0"/>
              <a:t>July 5, 2017</a:t>
            </a:r>
            <a:endParaRPr lang="en-US" dirty="0"/>
          </a:p>
        </p:txBody>
      </p:sp>
      <p:sp>
        <p:nvSpPr>
          <p:cNvPr id="6" name="Footer Placeholder 5"/>
          <p:cNvSpPr>
            <a:spLocks noGrp="1"/>
          </p:cNvSpPr>
          <p:nvPr>
            <p:ph type="ftr" sz="quarter" idx="12"/>
          </p:nvPr>
        </p:nvSpPr>
        <p:spPr/>
        <p:txBody>
          <a:bodyPr/>
          <a:lstStyle/>
          <a:p>
            <a:endParaRPr lang="en-US" dirty="0"/>
          </a:p>
        </p:txBody>
      </p:sp>
      <p:sp>
        <p:nvSpPr>
          <p:cNvPr id="7" name="Slide Number Placeholder 6"/>
          <p:cNvSpPr>
            <a:spLocks noGrp="1"/>
          </p:cNvSpPr>
          <p:nvPr>
            <p:ph type="sldNum" sz="quarter" idx="13"/>
          </p:nvPr>
        </p:nvSpPr>
        <p:spPr/>
        <p:txBody>
          <a:bodyPr/>
          <a:lstStyle/>
          <a:p>
            <a:fld id="{75E8CAA3-F11E-4B3D-BECB-06D8DF5CBFB8}" type="slidenum">
              <a:rPr lang="en-US" smtClean="0"/>
              <a:t>2</a:t>
            </a:fld>
            <a:endParaRPr lang="en-US" dirty="0"/>
          </a:p>
        </p:txBody>
      </p:sp>
    </p:spTree>
    <p:extLst>
      <p:ext uri="{BB962C8B-B14F-4D97-AF65-F5344CB8AC3E}">
        <p14:creationId xmlns:p14="http://schemas.microsoft.com/office/powerpoint/2010/main" val="891084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issue</a:t>
            </a:r>
            <a:r>
              <a:rPr lang="en-US" baseline="0" dirty="0"/>
              <a:t> that comes up has to do with POWER; assume that we need it in order to promote change.</a:t>
            </a:r>
          </a:p>
          <a:p>
            <a:endParaRPr lang="en-US" baseline="0" dirty="0"/>
          </a:p>
          <a:p>
            <a:r>
              <a:rPr lang="en-US" b="1" dirty="0"/>
              <a:t>What is power?</a:t>
            </a:r>
          </a:p>
          <a:p>
            <a:pPr marL="171450" indent="-171450">
              <a:buFont typeface="Arial" panose="020B0604020202020204" pitchFamily="34" charset="0"/>
              <a:buChar char="•"/>
            </a:pPr>
            <a:r>
              <a:rPr lang="en-US" dirty="0"/>
              <a:t>Any resource you have that others want.  </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b="1" dirty="0"/>
              <a:t>What are potential power resources?</a:t>
            </a:r>
          </a:p>
          <a:p>
            <a:pPr marL="742950" lvl="1" indent="-285750">
              <a:buFont typeface="Arial" panose="020B0604020202020204" pitchFamily="34" charset="0"/>
              <a:buChar char="•"/>
            </a:pPr>
            <a:r>
              <a:rPr lang="en-US" sz="1800" b="1" dirty="0"/>
              <a:t>Formal authority</a:t>
            </a:r>
            <a:r>
              <a:rPr lang="en-US" sz="1800" dirty="0"/>
              <a:t>: power that your organization gives you</a:t>
            </a:r>
          </a:p>
          <a:p>
            <a:pPr marL="742950" lvl="1" indent="-285750">
              <a:buFont typeface="Arial" panose="020B0604020202020204" pitchFamily="34" charset="0"/>
              <a:buChar char="•"/>
            </a:pPr>
            <a:r>
              <a:rPr lang="en-US" sz="1800" b="1" dirty="0"/>
              <a:t>Social network</a:t>
            </a:r>
            <a:r>
              <a:rPr lang="en-US" sz="1800" dirty="0"/>
              <a:t>: quality of your ties with other people—who you know, where</a:t>
            </a:r>
            <a:r>
              <a:rPr lang="en-US" sz="1800" baseline="0" dirty="0"/>
              <a:t> they are located</a:t>
            </a:r>
            <a:endParaRPr lang="en-US" sz="1800" dirty="0"/>
          </a:p>
          <a:p>
            <a:pPr marL="742950" lvl="1" indent="-285750">
              <a:buFont typeface="Arial" panose="020B0604020202020204" pitchFamily="34" charset="0"/>
              <a:buChar char="•"/>
            </a:pPr>
            <a:r>
              <a:rPr lang="en-US" sz="1800" b="1" dirty="0"/>
              <a:t>Information</a:t>
            </a:r>
            <a:r>
              <a:rPr lang="en-US" sz="1800" dirty="0"/>
              <a:t>: your specialized knowledge or expertise</a:t>
            </a:r>
          </a:p>
          <a:p>
            <a:pPr marL="742950" lvl="1" indent="-285750">
              <a:buFont typeface="Arial" panose="020B0604020202020204" pitchFamily="34" charset="0"/>
              <a:buChar char="•"/>
            </a:pPr>
            <a:r>
              <a:rPr lang="en-US" sz="1800" b="1" dirty="0"/>
              <a:t>Organizational &amp; unit norms</a:t>
            </a:r>
            <a:r>
              <a:rPr lang="en-US" sz="1800" dirty="0"/>
              <a:t>: shared understanding about what is important or how things should be done</a:t>
            </a:r>
          </a:p>
          <a:p>
            <a:pPr marL="742950" lvl="1" indent="-285750">
              <a:buFont typeface="Arial" panose="020B0604020202020204" pitchFamily="34" charset="0"/>
              <a:buChar char="•"/>
            </a:pPr>
            <a:r>
              <a:rPr lang="en-US" sz="1800" dirty="0"/>
              <a:t>Other resources?</a:t>
            </a:r>
          </a:p>
          <a:p>
            <a:pPr marL="0" lvl="0" indent="0">
              <a:buFont typeface="Arial" panose="020B0604020202020204" pitchFamily="34" charset="0"/>
              <a:buNone/>
            </a:pPr>
            <a:r>
              <a:rPr lang="en-US" sz="1800" dirty="0"/>
              <a:t>Reminiscent of last week’s discussion of identities:</a:t>
            </a:r>
          </a:p>
          <a:p>
            <a:pPr marL="285750" lvl="0" indent="-285750">
              <a:buFont typeface="Arial" panose="020B0604020202020204" pitchFamily="34" charset="0"/>
              <a:buChar char="•"/>
            </a:pPr>
            <a:r>
              <a:rPr lang="en-US" sz="1800" dirty="0"/>
              <a:t>Power is </a:t>
            </a:r>
            <a:r>
              <a:rPr lang="en-US" sz="1800" b="1" dirty="0"/>
              <a:t>contextual</a:t>
            </a:r>
            <a:r>
              <a:rPr lang="en-US" sz="1800" dirty="0"/>
              <a:t> (may not</a:t>
            </a:r>
            <a:r>
              <a:rPr lang="en-US" sz="1800" baseline="0" dirty="0"/>
              <a:t> have hierarchical power at work, but do have hierarchical power over children at home).</a:t>
            </a:r>
          </a:p>
          <a:p>
            <a:pPr marL="285750" lvl="0" indent="-285750">
              <a:buFont typeface="Arial" panose="020B0604020202020204" pitchFamily="34" charset="0"/>
              <a:buChar char="•"/>
            </a:pPr>
            <a:r>
              <a:rPr lang="en-US" sz="1800" baseline="0" dirty="0"/>
              <a:t>It is </a:t>
            </a:r>
            <a:r>
              <a:rPr lang="en-US" sz="1800" b="1" baseline="0" dirty="0"/>
              <a:t>relative</a:t>
            </a:r>
            <a:r>
              <a:rPr lang="en-US" sz="1800" baseline="0" dirty="0"/>
              <a:t>: you may have power at work in supervising other people; those who supervise you have more power than you do at work.</a:t>
            </a:r>
          </a:p>
          <a:p>
            <a:pPr marL="285750" lvl="0" indent="-285750">
              <a:buFont typeface="Arial" panose="020B0604020202020204" pitchFamily="34" charset="0"/>
              <a:buChar char="•"/>
            </a:pPr>
            <a:endParaRPr lang="en-US" sz="1800" baseline="0" dirty="0"/>
          </a:p>
          <a:p>
            <a:pPr marL="0" lvl="0" indent="0">
              <a:buFont typeface="Arial" panose="020B0604020202020204" pitchFamily="34" charset="0"/>
              <a:buNone/>
            </a:pPr>
            <a:endParaRPr lang="en-US" sz="1800" dirty="0"/>
          </a:p>
          <a:p>
            <a:pPr marL="171450" indent="-171450">
              <a:buFont typeface="Arial" panose="020B0604020202020204" pitchFamily="34" charset="0"/>
              <a:buChar char="•"/>
            </a:pPr>
            <a:endParaRPr lang="en-US" dirty="0"/>
          </a:p>
        </p:txBody>
      </p:sp>
      <p:sp>
        <p:nvSpPr>
          <p:cNvPr id="4" name="Header Placeholder 3"/>
          <p:cNvSpPr>
            <a:spLocks noGrp="1"/>
          </p:cNvSpPr>
          <p:nvPr>
            <p:ph type="hdr" sz="quarter" idx="10"/>
          </p:nvPr>
        </p:nvSpPr>
        <p:spPr/>
        <p:txBody>
          <a:bodyPr/>
          <a:lstStyle/>
          <a:p>
            <a:r>
              <a:rPr lang="en-US" smtClean="0"/>
              <a:t>Solutions in Action: Creating Institutional &amp; Cultural Change</a:t>
            </a:r>
            <a:endParaRPr lang="en-US" dirty="0"/>
          </a:p>
        </p:txBody>
      </p:sp>
      <p:sp>
        <p:nvSpPr>
          <p:cNvPr id="5" name="Date Placeholder 4"/>
          <p:cNvSpPr>
            <a:spLocks noGrp="1"/>
          </p:cNvSpPr>
          <p:nvPr>
            <p:ph type="dt" idx="11"/>
          </p:nvPr>
        </p:nvSpPr>
        <p:spPr/>
        <p:txBody>
          <a:bodyPr/>
          <a:lstStyle/>
          <a:p>
            <a:r>
              <a:rPr lang="en-US" smtClean="0"/>
              <a:t>July 5, 2017</a:t>
            </a:r>
            <a:endParaRPr lang="en-US" dirty="0"/>
          </a:p>
        </p:txBody>
      </p:sp>
      <p:sp>
        <p:nvSpPr>
          <p:cNvPr id="6" name="Footer Placeholder 5"/>
          <p:cNvSpPr>
            <a:spLocks noGrp="1"/>
          </p:cNvSpPr>
          <p:nvPr>
            <p:ph type="ftr" sz="quarter" idx="12"/>
          </p:nvPr>
        </p:nvSpPr>
        <p:spPr/>
        <p:txBody>
          <a:bodyPr/>
          <a:lstStyle/>
          <a:p>
            <a:r>
              <a:rPr lang="en-US"/>
              <a:t>(c) 2016, Cynthia Kay Stevens, Ph.D.  All rights reserved.</a:t>
            </a:r>
            <a:endParaRPr lang="en-US" dirty="0"/>
          </a:p>
        </p:txBody>
      </p:sp>
      <p:sp>
        <p:nvSpPr>
          <p:cNvPr id="7" name="Slide Number Placeholder 6"/>
          <p:cNvSpPr>
            <a:spLocks noGrp="1"/>
          </p:cNvSpPr>
          <p:nvPr>
            <p:ph type="sldNum" sz="quarter" idx="13"/>
          </p:nvPr>
        </p:nvSpPr>
        <p:spPr/>
        <p:txBody>
          <a:bodyPr/>
          <a:lstStyle/>
          <a:p>
            <a:fld id="{75E8CAA3-F11E-4B3D-BECB-06D8DF5CBFB8}" type="slidenum">
              <a:rPr lang="en-US" smtClean="0"/>
              <a:t>4</a:t>
            </a:fld>
            <a:endParaRPr lang="en-US" dirty="0"/>
          </a:p>
        </p:txBody>
      </p:sp>
    </p:spTree>
    <p:extLst>
      <p:ext uri="{BB962C8B-B14F-4D97-AF65-F5344CB8AC3E}">
        <p14:creationId xmlns:p14="http://schemas.microsoft.com/office/powerpoint/2010/main" val="8080974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get an</a:t>
            </a:r>
            <a:r>
              <a:rPr lang="en-US" baseline="0" dirty="0"/>
              <a:t> organization to change, we have to get a critical mass of people to change.</a:t>
            </a:r>
          </a:p>
          <a:p>
            <a:endParaRPr lang="en-US" baseline="0" dirty="0"/>
          </a:p>
          <a:p>
            <a:r>
              <a:rPr lang="en-US" baseline="0" dirty="0"/>
              <a:t>We’ll have most success if we do this within </a:t>
            </a:r>
            <a:r>
              <a:rPr lang="en-US" b="1" baseline="0" dirty="0"/>
              <a:t>NETWORKS</a:t>
            </a:r>
            <a:r>
              <a:rPr lang="en-US" baseline="0" dirty="0"/>
              <a:t>, because people influence and affect each other.</a:t>
            </a:r>
          </a:p>
          <a:p>
            <a:endParaRPr lang="en-US" baseline="0" dirty="0"/>
          </a:p>
          <a:p>
            <a:r>
              <a:rPr lang="en-US" baseline="0" dirty="0"/>
              <a:t>EX: </a:t>
            </a:r>
            <a:r>
              <a:rPr lang="en-US" baseline="0" dirty="0" smtClean="0"/>
              <a:t>brown bag sessions</a:t>
            </a:r>
            <a:endParaRPr lang="en-US" baseline="0" dirty="0"/>
          </a:p>
          <a:p>
            <a:r>
              <a:rPr lang="en-US" baseline="0" dirty="0"/>
              <a:t>Decision makers: </a:t>
            </a:r>
            <a:r>
              <a:rPr lang="en-US" baseline="0" dirty="0" smtClean="0"/>
              <a:t>Bill, John </a:t>
            </a:r>
            <a:r>
              <a:rPr lang="en-US" baseline="0" dirty="0" err="1" smtClean="0"/>
              <a:t>Bertot</a:t>
            </a:r>
            <a:r>
              <a:rPr lang="en-US" baseline="0" dirty="0" smtClean="0"/>
              <a:t>, Ben </a:t>
            </a:r>
            <a:r>
              <a:rPr lang="en-US" baseline="0" dirty="0" err="1" smtClean="0"/>
              <a:t>Bederson</a:t>
            </a:r>
            <a:r>
              <a:rPr lang="en-US" baseline="0" dirty="0" smtClean="0"/>
              <a:t>, Provost</a:t>
            </a:r>
            <a:endParaRPr lang="en-US" baseline="0" dirty="0"/>
          </a:p>
          <a:p>
            <a:r>
              <a:rPr lang="en-US" baseline="0" dirty="0"/>
              <a:t>Influencers: </a:t>
            </a:r>
            <a:r>
              <a:rPr lang="en-US" baseline="0" dirty="0" smtClean="0"/>
              <a:t>me, others</a:t>
            </a:r>
            <a:endParaRPr lang="en-US" baseline="0" dirty="0"/>
          </a:p>
          <a:p>
            <a:r>
              <a:rPr lang="en-US" baseline="0" dirty="0"/>
              <a:t>Stakeholders: </a:t>
            </a:r>
            <a:r>
              <a:rPr lang="en-US" baseline="0" dirty="0" smtClean="0"/>
              <a:t>Students</a:t>
            </a:r>
          </a:p>
          <a:p>
            <a:r>
              <a:rPr lang="en-US" baseline="0" dirty="0" smtClean="0"/>
              <a:t>Bystanders</a:t>
            </a:r>
            <a:r>
              <a:rPr lang="en-US" baseline="0" dirty="0"/>
              <a:t>: </a:t>
            </a:r>
            <a:r>
              <a:rPr lang="en-US" baseline="0" dirty="0" smtClean="0"/>
              <a:t>press</a:t>
            </a:r>
            <a:endParaRPr lang="en-US" dirty="0"/>
          </a:p>
        </p:txBody>
      </p:sp>
      <p:sp>
        <p:nvSpPr>
          <p:cNvPr id="4" name="Header Placeholder 3"/>
          <p:cNvSpPr>
            <a:spLocks noGrp="1"/>
          </p:cNvSpPr>
          <p:nvPr>
            <p:ph type="hdr" sz="quarter" idx="10"/>
          </p:nvPr>
        </p:nvSpPr>
        <p:spPr/>
        <p:txBody>
          <a:bodyPr/>
          <a:lstStyle/>
          <a:p>
            <a:r>
              <a:rPr lang="en-US" smtClean="0"/>
              <a:t>Solutions in Action: Creating Institutional &amp; Cultural Change</a:t>
            </a:r>
            <a:endParaRPr lang="en-US" dirty="0"/>
          </a:p>
        </p:txBody>
      </p:sp>
      <p:sp>
        <p:nvSpPr>
          <p:cNvPr id="5" name="Date Placeholder 4"/>
          <p:cNvSpPr>
            <a:spLocks noGrp="1"/>
          </p:cNvSpPr>
          <p:nvPr>
            <p:ph type="dt" idx="11"/>
          </p:nvPr>
        </p:nvSpPr>
        <p:spPr/>
        <p:txBody>
          <a:bodyPr/>
          <a:lstStyle/>
          <a:p>
            <a:r>
              <a:rPr lang="en-US" smtClean="0"/>
              <a:t>July 5, 2017</a:t>
            </a:r>
            <a:endParaRPr lang="en-US" dirty="0"/>
          </a:p>
        </p:txBody>
      </p:sp>
      <p:sp>
        <p:nvSpPr>
          <p:cNvPr id="6" name="Footer Placeholder 5"/>
          <p:cNvSpPr>
            <a:spLocks noGrp="1"/>
          </p:cNvSpPr>
          <p:nvPr>
            <p:ph type="ftr" sz="quarter" idx="12"/>
          </p:nvPr>
        </p:nvSpPr>
        <p:spPr/>
        <p:txBody>
          <a:bodyPr/>
          <a:lstStyle/>
          <a:p>
            <a:r>
              <a:rPr lang="en-US"/>
              <a:t>(c) 2016, Cynthia Kay Stevens, Ph.D.  All rights reserved.</a:t>
            </a:r>
            <a:endParaRPr lang="en-US" dirty="0"/>
          </a:p>
        </p:txBody>
      </p:sp>
      <p:sp>
        <p:nvSpPr>
          <p:cNvPr id="7" name="Slide Number Placeholder 6"/>
          <p:cNvSpPr>
            <a:spLocks noGrp="1"/>
          </p:cNvSpPr>
          <p:nvPr>
            <p:ph type="sldNum" sz="quarter" idx="13"/>
          </p:nvPr>
        </p:nvSpPr>
        <p:spPr/>
        <p:txBody>
          <a:bodyPr/>
          <a:lstStyle/>
          <a:p>
            <a:fld id="{75E8CAA3-F11E-4B3D-BECB-06D8DF5CBFB8}" type="slidenum">
              <a:rPr lang="en-US" smtClean="0"/>
              <a:t>5</a:t>
            </a:fld>
            <a:endParaRPr lang="en-US" dirty="0"/>
          </a:p>
        </p:txBody>
      </p:sp>
    </p:spTree>
    <p:extLst>
      <p:ext uri="{BB962C8B-B14F-4D97-AF65-F5344CB8AC3E}">
        <p14:creationId xmlns:p14="http://schemas.microsoft.com/office/powerpoint/2010/main" val="2214887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Discuss with those near you: </a:t>
            </a:r>
          </a:p>
          <a:p>
            <a:pPr marL="228600" indent="-228600">
              <a:buFont typeface="+mj-lt"/>
              <a:buAutoNum type="arabicPeriod"/>
            </a:pPr>
            <a:r>
              <a:rPr lang="en-US" b="1" dirty="0"/>
              <a:t>What resources do you have at work that other people value?</a:t>
            </a:r>
          </a:p>
          <a:p>
            <a:pPr marL="228600" indent="-228600">
              <a:buFont typeface="+mj-lt"/>
              <a:buAutoNum type="arabicPeriod"/>
            </a:pPr>
            <a:r>
              <a:rPr lang="en-US" b="1" dirty="0"/>
              <a:t>How might you increase your power to create change?</a:t>
            </a:r>
          </a:p>
          <a:p>
            <a:pPr marL="0" indent="0">
              <a:buFont typeface="+mj-lt"/>
              <a:buNone/>
            </a:pPr>
            <a:endParaRPr lang="en-US" b="1" dirty="0"/>
          </a:p>
          <a:p>
            <a:pPr marL="0" indent="0">
              <a:buFont typeface="+mj-lt"/>
              <a:buNone/>
            </a:pPr>
            <a:r>
              <a:rPr lang="en-US" b="1" dirty="0"/>
              <a:t>Debrief:</a:t>
            </a:r>
          </a:p>
          <a:p>
            <a:pPr marL="171450" indent="-171450">
              <a:buFont typeface="Arial" panose="020B0604020202020204" pitchFamily="34" charset="0"/>
              <a:buChar char="•"/>
            </a:pPr>
            <a:r>
              <a:rPr lang="en-US" dirty="0"/>
              <a:t>We often have more power than we think we do; we just</a:t>
            </a:r>
            <a:r>
              <a:rPr lang="en-US" baseline="0" dirty="0"/>
              <a:t> haven’t felt a need to exercise it.</a:t>
            </a:r>
          </a:p>
          <a:p>
            <a:pPr marL="171450" indent="-171450">
              <a:buFont typeface="Arial" panose="020B0604020202020204" pitchFamily="34" charset="0"/>
              <a:buChar char="•"/>
            </a:pPr>
            <a:r>
              <a:rPr lang="en-US" baseline="0" dirty="0"/>
              <a:t>With power comes responsibility to exercise it wisely &amp; with care.</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sz="1200" dirty="0">
                <a:latin typeface="Calibri" pitchFamily="34" charset="0"/>
                <a:cs typeface="Calibri" pitchFamily="34" charset="0"/>
              </a:rPr>
              <a:t>http://abcnews.go.com/GMA/video/young-man-poses-fake-celebrity-times-square-17066090</a:t>
            </a:r>
            <a:endParaRPr lang="en-US" dirty="0"/>
          </a:p>
        </p:txBody>
      </p:sp>
      <p:sp>
        <p:nvSpPr>
          <p:cNvPr id="4" name="Header Placeholder 3"/>
          <p:cNvSpPr>
            <a:spLocks noGrp="1"/>
          </p:cNvSpPr>
          <p:nvPr>
            <p:ph type="hdr" sz="quarter" idx="10"/>
          </p:nvPr>
        </p:nvSpPr>
        <p:spPr/>
        <p:txBody>
          <a:bodyPr/>
          <a:lstStyle/>
          <a:p>
            <a:r>
              <a:rPr lang="en-US" smtClean="0"/>
              <a:t>Solutions in Action: Creating Institutional &amp; Cultural Change</a:t>
            </a:r>
            <a:endParaRPr lang="en-US" dirty="0"/>
          </a:p>
        </p:txBody>
      </p:sp>
      <p:sp>
        <p:nvSpPr>
          <p:cNvPr id="5" name="Date Placeholder 4"/>
          <p:cNvSpPr>
            <a:spLocks noGrp="1"/>
          </p:cNvSpPr>
          <p:nvPr>
            <p:ph type="dt" idx="11"/>
          </p:nvPr>
        </p:nvSpPr>
        <p:spPr/>
        <p:txBody>
          <a:bodyPr/>
          <a:lstStyle/>
          <a:p>
            <a:r>
              <a:rPr lang="en-US" smtClean="0"/>
              <a:t>July 5, 2017</a:t>
            </a:r>
            <a:endParaRPr lang="en-US" dirty="0"/>
          </a:p>
        </p:txBody>
      </p:sp>
      <p:sp>
        <p:nvSpPr>
          <p:cNvPr id="6" name="Footer Placeholder 5"/>
          <p:cNvSpPr>
            <a:spLocks noGrp="1"/>
          </p:cNvSpPr>
          <p:nvPr>
            <p:ph type="ftr" sz="quarter" idx="12"/>
          </p:nvPr>
        </p:nvSpPr>
        <p:spPr/>
        <p:txBody>
          <a:bodyPr/>
          <a:lstStyle/>
          <a:p>
            <a:r>
              <a:rPr lang="en-US"/>
              <a:t>(c) 2016, Cynthia Kay Stevens, Ph.D.  All rights reserved.</a:t>
            </a:r>
            <a:endParaRPr lang="en-US" dirty="0"/>
          </a:p>
        </p:txBody>
      </p:sp>
      <p:sp>
        <p:nvSpPr>
          <p:cNvPr id="7" name="Slide Number Placeholder 6"/>
          <p:cNvSpPr>
            <a:spLocks noGrp="1"/>
          </p:cNvSpPr>
          <p:nvPr>
            <p:ph type="sldNum" sz="quarter" idx="13"/>
          </p:nvPr>
        </p:nvSpPr>
        <p:spPr/>
        <p:txBody>
          <a:bodyPr/>
          <a:lstStyle/>
          <a:p>
            <a:fld id="{75E8CAA3-F11E-4B3D-BECB-06D8DF5CBFB8}" type="slidenum">
              <a:rPr lang="en-US" smtClean="0"/>
              <a:t>6</a:t>
            </a:fld>
            <a:endParaRPr lang="en-US" dirty="0"/>
          </a:p>
        </p:txBody>
      </p:sp>
    </p:spTree>
    <p:extLst>
      <p:ext uri="{BB962C8B-B14F-4D97-AF65-F5344CB8AC3E}">
        <p14:creationId xmlns:p14="http://schemas.microsoft.com/office/powerpoint/2010/main" val="1156030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Helpful to clarify things that make</a:t>
            </a:r>
            <a:r>
              <a:rPr lang="en-US" baseline="0" dirty="0"/>
              <a:t> it easier versus harder to create change.</a:t>
            </a:r>
          </a:p>
          <a:p>
            <a:r>
              <a:rPr lang="en-US" baseline="0" dirty="0"/>
              <a:t>We have some important “gas pedals” for creating change:</a:t>
            </a:r>
          </a:p>
          <a:p>
            <a:pPr marL="228600" indent="-228600">
              <a:buFont typeface="+mj-lt"/>
              <a:buAutoNum type="arabicPeriod"/>
            </a:pPr>
            <a:r>
              <a:rPr lang="en-US" baseline="0" dirty="0"/>
              <a:t>A sense of urgency: LT Collins’s murder shocked many, woke up many to critical need to do something differently.</a:t>
            </a:r>
          </a:p>
          <a:p>
            <a:pPr marL="228600" indent="-228600">
              <a:buFont typeface="+mj-lt"/>
              <a:buAutoNum type="arabicPeriod"/>
            </a:pPr>
            <a:r>
              <a:rPr lang="en-US" baseline="0" dirty="0"/>
              <a:t>We hoped for 20+ people at the first brown-bag; we have had well over 100 people attend.</a:t>
            </a:r>
          </a:p>
          <a:p>
            <a:pPr marL="228600" indent="-228600">
              <a:buFont typeface="+mj-lt"/>
              <a:buAutoNum type="arabicPeriod"/>
            </a:pPr>
            <a:r>
              <a:rPr lang="en-US" baseline="0" dirty="0"/>
              <a:t>Our students have been asking for change—they’ll be back in the fall demanding it.</a:t>
            </a:r>
          </a:p>
          <a:p>
            <a:pPr marL="0" indent="0">
              <a:buFont typeface="+mj-lt"/>
              <a:buNone/>
            </a:pPr>
            <a:endParaRPr lang="en-US" baseline="0" dirty="0"/>
          </a:p>
          <a:p>
            <a:pPr marL="0" indent="0">
              <a:buFont typeface="+mj-lt"/>
              <a:buNone/>
            </a:pPr>
            <a:r>
              <a:rPr lang="en-US" baseline="0" dirty="0"/>
              <a:t>Need also to understand factors that make it hard to change: structure, academic culture &amp; need for a vision of what change should look like.</a:t>
            </a:r>
            <a:endParaRPr lang="en-US" dirty="0"/>
          </a:p>
        </p:txBody>
      </p:sp>
      <p:sp>
        <p:nvSpPr>
          <p:cNvPr id="4" name="Header Placeholder 3"/>
          <p:cNvSpPr>
            <a:spLocks noGrp="1"/>
          </p:cNvSpPr>
          <p:nvPr>
            <p:ph type="hdr" sz="quarter" idx="10"/>
          </p:nvPr>
        </p:nvSpPr>
        <p:spPr/>
        <p:txBody>
          <a:bodyPr/>
          <a:lstStyle/>
          <a:p>
            <a:r>
              <a:rPr lang="en-US" smtClean="0"/>
              <a:t>Solutions in Action: Creating Institutional &amp; Cultural Change</a:t>
            </a:r>
            <a:endParaRPr lang="en-US" dirty="0"/>
          </a:p>
        </p:txBody>
      </p:sp>
      <p:sp>
        <p:nvSpPr>
          <p:cNvPr id="5" name="Date Placeholder 4"/>
          <p:cNvSpPr>
            <a:spLocks noGrp="1"/>
          </p:cNvSpPr>
          <p:nvPr>
            <p:ph type="dt" idx="11"/>
          </p:nvPr>
        </p:nvSpPr>
        <p:spPr/>
        <p:txBody>
          <a:bodyPr/>
          <a:lstStyle/>
          <a:p>
            <a:r>
              <a:rPr lang="en-US" smtClean="0"/>
              <a:t>July 5, 2017</a:t>
            </a:r>
            <a:endParaRPr lang="en-US" dirty="0"/>
          </a:p>
        </p:txBody>
      </p:sp>
      <p:sp>
        <p:nvSpPr>
          <p:cNvPr id="6" name="Footer Placeholder 5"/>
          <p:cNvSpPr>
            <a:spLocks noGrp="1"/>
          </p:cNvSpPr>
          <p:nvPr>
            <p:ph type="ftr" sz="quarter" idx="12"/>
          </p:nvPr>
        </p:nvSpPr>
        <p:spPr/>
        <p:txBody>
          <a:bodyPr/>
          <a:lstStyle/>
          <a:p>
            <a:endParaRPr lang="en-US" dirty="0"/>
          </a:p>
        </p:txBody>
      </p:sp>
      <p:sp>
        <p:nvSpPr>
          <p:cNvPr id="7" name="Slide Number Placeholder 6"/>
          <p:cNvSpPr>
            <a:spLocks noGrp="1"/>
          </p:cNvSpPr>
          <p:nvPr>
            <p:ph type="sldNum" sz="quarter" idx="13"/>
          </p:nvPr>
        </p:nvSpPr>
        <p:spPr/>
        <p:txBody>
          <a:bodyPr/>
          <a:lstStyle/>
          <a:p>
            <a:fld id="{75E8CAA3-F11E-4B3D-BECB-06D8DF5CBFB8}" type="slidenum">
              <a:rPr lang="en-US" smtClean="0"/>
              <a:t>7</a:t>
            </a:fld>
            <a:endParaRPr lang="en-US" dirty="0"/>
          </a:p>
        </p:txBody>
      </p:sp>
    </p:spTree>
    <p:extLst>
      <p:ext uri="{BB962C8B-B14F-4D97-AF65-F5344CB8AC3E}">
        <p14:creationId xmlns:p14="http://schemas.microsoft.com/office/powerpoint/2010/main" val="10507641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understand how UMD’s structure affects its capacity to change, use example of spiders versus starfish.  Both creatures with many legs, if you had never seen either one, might think they’re similar (multiple legs).</a:t>
            </a:r>
          </a:p>
          <a:p>
            <a:endParaRPr lang="en-US" dirty="0"/>
          </a:p>
          <a:p>
            <a:r>
              <a:rPr lang="en-US" dirty="0"/>
              <a:t>Key difference is in how they are constructed anatomically:  if you cut off a spider’s leg, you get a 7-legged spider.</a:t>
            </a:r>
            <a:r>
              <a:rPr lang="en-US" baseline="0" dirty="0"/>
              <a:t>  If you cut off its head, it will die—it has a central nervous system with a single brain.  However, starfish are quite different—all internal organs are present in all of its legs.  If you cut off one leg, it will grow back.  If you cut it in half, it can grow into two starfish</a:t>
            </a:r>
            <a:endParaRPr lang="en-US" dirty="0"/>
          </a:p>
        </p:txBody>
      </p:sp>
      <p:sp>
        <p:nvSpPr>
          <p:cNvPr id="4" name="Header Placeholder 3"/>
          <p:cNvSpPr>
            <a:spLocks noGrp="1"/>
          </p:cNvSpPr>
          <p:nvPr>
            <p:ph type="hdr" sz="quarter" idx="10"/>
          </p:nvPr>
        </p:nvSpPr>
        <p:spPr/>
        <p:txBody>
          <a:bodyPr/>
          <a:lstStyle/>
          <a:p>
            <a:r>
              <a:rPr lang="en-US" smtClean="0"/>
              <a:t>Solutions in Action: Creating Institutional &amp; Cultural Change</a:t>
            </a:r>
            <a:endParaRPr lang="en-US" dirty="0"/>
          </a:p>
        </p:txBody>
      </p:sp>
      <p:sp>
        <p:nvSpPr>
          <p:cNvPr id="5" name="Date Placeholder 4"/>
          <p:cNvSpPr>
            <a:spLocks noGrp="1"/>
          </p:cNvSpPr>
          <p:nvPr>
            <p:ph type="dt" idx="11"/>
          </p:nvPr>
        </p:nvSpPr>
        <p:spPr/>
        <p:txBody>
          <a:bodyPr/>
          <a:lstStyle/>
          <a:p>
            <a:r>
              <a:rPr lang="en-US" smtClean="0"/>
              <a:t>July 5, 2017</a:t>
            </a:r>
            <a:endParaRPr lang="en-US" dirty="0"/>
          </a:p>
        </p:txBody>
      </p:sp>
      <p:sp>
        <p:nvSpPr>
          <p:cNvPr id="6" name="Footer Placeholder 5"/>
          <p:cNvSpPr>
            <a:spLocks noGrp="1"/>
          </p:cNvSpPr>
          <p:nvPr>
            <p:ph type="ftr" sz="quarter" idx="12"/>
          </p:nvPr>
        </p:nvSpPr>
        <p:spPr/>
        <p:txBody>
          <a:bodyPr/>
          <a:lstStyle/>
          <a:p>
            <a:endParaRPr lang="en-US" dirty="0"/>
          </a:p>
        </p:txBody>
      </p:sp>
      <p:sp>
        <p:nvSpPr>
          <p:cNvPr id="7" name="Slide Number Placeholder 6"/>
          <p:cNvSpPr>
            <a:spLocks noGrp="1"/>
          </p:cNvSpPr>
          <p:nvPr>
            <p:ph type="sldNum" sz="quarter" idx="13"/>
          </p:nvPr>
        </p:nvSpPr>
        <p:spPr/>
        <p:txBody>
          <a:bodyPr/>
          <a:lstStyle/>
          <a:p>
            <a:fld id="{75E8CAA3-F11E-4B3D-BECB-06D8DF5CBFB8}" type="slidenum">
              <a:rPr lang="en-US" smtClean="0"/>
              <a:t>8</a:t>
            </a:fld>
            <a:endParaRPr lang="en-US" dirty="0"/>
          </a:p>
        </p:txBody>
      </p:sp>
    </p:spTree>
    <p:extLst>
      <p:ext uri="{BB962C8B-B14F-4D97-AF65-F5344CB8AC3E}">
        <p14:creationId xmlns:p14="http://schemas.microsoft.com/office/powerpoint/2010/main" val="1873086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types of ideas fit the culture of academe?</a:t>
            </a:r>
          </a:p>
          <a:p>
            <a:pPr marL="171450" indent="-171450">
              <a:buFont typeface="Arial" panose="020B0604020202020204" pitchFamily="34" charset="0"/>
              <a:buChar char="•"/>
            </a:pPr>
            <a:r>
              <a:rPr lang="en-US" dirty="0"/>
              <a:t>Appeal to the intellect, make well-reasoned arguments</a:t>
            </a:r>
          </a:p>
          <a:p>
            <a:pPr marL="171450" indent="-171450">
              <a:buFont typeface="Arial" panose="020B0604020202020204" pitchFamily="34" charset="0"/>
              <a:buChar char="•"/>
            </a:pPr>
            <a:r>
              <a:rPr lang="en-US" dirty="0"/>
              <a:t>Evidence-based approaches, offering concrete evidence of approaches that work</a:t>
            </a:r>
          </a:p>
          <a:p>
            <a:pPr marL="171450" indent="-171450">
              <a:buFont typeface="Arial" panose="020B0604020202020204" pitchFamily="34" charset="0"/>
              <a:buChar char="•"/>
            </a:pPr>
            <a:r>
              <a:rPr lang="en-US" dirty="0"/>
              <a:t>Freedom of thought—it’s often better NOT to make things mandatory so that faculty choose to participate</a:t>
            </a:r>
          </a:p>
          <a:p>
            <a:pPr marL="171450" indent="-171450">
              <a:buFont typeface="Arial" panose="020B0604020202020204" pitchFamily="34" charset="0"/>
              <a:buChar char="•"/>
            </a:pPr>
            <a:r>
              <a:rPr lang="en-US" dirty="0"/>
              <a:t>Give faculty a chance to debate ideas thoroughly prior to adoption</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Header Placeholder 3"/>
          <p:cNvSpPr>
            <a:spLocks noGrp="1"/>
          </p:cNvSpPr>
          <p:nvPr>
            <p:ph type="hdr" sz="quarter" idx="10"/>
          </p:nvPr>
        </p:nvSpPr>
        <p:spPr/>
        <p:txBody>
          <a:bodyPr/>
          <a:lstStyle/>
          <a:p>
            <a:r>
              <a:rPr lang="en-US" smtClean="0"/>
              <a:t>Solutions in Action: Creating Institutional &amp; Cultural Change</a:t>
            </a:r>
            <a:endParaRPr lang="en-US" dirty="0"/>
          </a:p>
        </p:txBody>
      </p:sp>
      <p:sp>
        <p:nvSpPr>
          <p:cNvPr id="5" name="Date Placeholder 4"/>
          <p:cNvSpPr>
            <a:spLocks noGrp="1"/>
          </p:cNvSpPr>
          <p:nvPr>
            <p:ph type="dt" idx="11"/>
          </p:nvPr>
        </p:nvSpPr>
        <p:spPr/>
        <p:txBody>
          <a:bodyPr/>
          <a:lstStyle/>
          <a:p>
            <a:r>
              <a:rPr lang="en-US" smtClean="0"/>
              <a:t>July 5, 2017</a:t>
            </a:r>
            <a:endParaRPr lang="en-US" dirty="0"/>
          </a:p>
        </p:txBody>
      </p:sp>
      <p:sp>
        <p:nvSpPr>
          <p:cNvPr id="6" name="Footer Placeholder 5"/>
          <p:cNvSpPr>
            <a:spLocks noGrp="1"/>
          </p:cNvSpPr>
          <p:nvPr>
            <p:ph type="ftr" sz="quarter" idx="12"/>
          </p:nvPr>
        </p:nvSpPr>
        <p:spPr/>
        <p:txBody>
          <a:bodyPr/>
          <a:lstStyle/>
          <a:p>
            <a:endParaRPr lang="en-US" dirty="0"/>
          </a:p>
        </p:txBody>
      </p:sp>
      <p:sp>
        <p:nvSpPr>
          <p:cNvPr id="7" name="Slide Number Placeholder 6"/>
          <p:cNvSpPr>
            <a:spLocks noGrp="1"/>
          </p:cNvSpPr>
          <p:nvPr>
            <p:ph type="sldNum" sz="quarter" idx="13"/>
          </p:nvPr>
        </p:nvSpPr>
        <p:spPr/>
        <p:txBody>
          <a:bodyPr/>
          <a:lstStyle/>
          <a:p>
            <a:fld id="{75E8CAA3-F11E-4B3D-BECB-06D8DF5CBFB8}" type="slidenum">
              <a:rPr lang="en-US" smtClean="0"/>
              <a:t>9</a:t>
            </a:fld>
            <a:endParaRPr lang="en-US" dirty="0"/>
          </a:p>
        </p:txBody>
      </p:sp>
    </p:spTree>
    <p:extLst>
      <p:ext uri="{BB962C8B-B14F-4D97-AF65-F5344CB8AC3E}">
        <p14:creationId xmlns:p14="http://schemas.microsoft.com/office/powerpoint/2010/main" val="31291351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txBox="1">
            <a:spLocks noGrp="1" noChangeArrowheads="1"/>
          </p:cNvSpPr>
          <p:nvPr/>
        </p:nvSpPr>
        <p:spPr bwMode="auto">
          <a:xfrm>
            <a:off x="5304351" y="6721299"/>
            <a:ext cx="4057118" cy="35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4817" tIns="47409" rIns="94817" bIns="47409" anchor="b"/>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algn="r" eaLnBrk="1" hangingPunct="1"/>
            <a:fld id="{AA5E7A67-2D5D-4DF7-BC24-F28107DD38B4}" type="slidenum">
              <a:rPr lang="en-US" sz="1000" b="1">
                <a:ea typeface="ＭＳ Ｐゴシック" pitchFamily="34" charset="-128"/>
              </a:rPr>
              <a:pPr algn="r" eaLnBrk="1" hangingPunct="1"/>
              <a:t>12</a:t>
            </a:fld>
            <a:endParaRPr lang="en-US" sz="1000" b="1">
              <a:ea typeface="ＭＳ Ｐゴシック" pitchFamily="34" charset="-128"/>
            </a:endParaRPr>
          </a:p>
        </p:txBody>
      </p:sp>
      <p:sp>
        <p:nvSpPr>
          <p:cNvPr id="276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7652" name="Rectangle 3"/>
          <p:cNvSpPr>
            <a:spLocks noGrp="1" noChangeArrowheads="1"/>
          </p:cNvSpPr>
          <p:nvPr>
            <p:ph type="body" idx="1"/>
          </p:nvPr>
        </p:nvSpPr>
        <p:spPr bwMode="auto">
          <a:xfrm>
            <a:off x="624420" y="3363855"/>
            <a:ext cx="8114236" cy="332058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4817" tIns="47409" rIns="94817" bIns="47409" numCol="1" anchor="t" anchorCtr="0" compatLnSpc="1">
            <a:prstTxWarp prst="textNoShape">
              <a:avLst/>
            </a:prstTxWarp>
          </a:bodyPr>
          <a:lstStyle/>
          <a:p>
            <a:pPr defTabSz="465247" eaLnBrk="1" hangingPunct="1">
              <a:spcBef>
                <a:spcPct val="0"/>
              </a:spcBef>
            </a:pPr>
            <a:endParaRPr lang="en-US" dirty="0"/>
          </a:p>
        </p:txBody>
      </p:sp>
      <p:sp>
        <p:nvSpPr>
          <p:cNvPr id="27653" name="Date Placeholder 4"/>
          <p:cNvSpPr txBox="1">
            <a:spLocks noGrp="1"/>
          </p:cNvSpPr>
          <p:nvPr/>
        </p:nvSpPr>
        <p:spPr bwMode="auto">
          <a:xfrm>
            <a:off x="5304351" y="0"/>
            <a:ext cx="4057118" cy="35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4817" tIns="47409" rIns="94817" bIns="47409"/>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algn="r" eaLnBrk="1" hangingPunct="1"/>
            <a:r>
              <a:rPr lang="en-US" sz="1000" b="1">
                <a:latin typeface="Franklin Gothic Medium Cond" pitchFamily="34" charset="0"/>
                <a:ea typeface="ＭＳ Ｐゴシック" pitchFamily="34" charset="-128"/>
              </a:rPr>
              <a:t>June 21-24, 2010</a:t>
            </a:r>
          </a:p>
        </p:txBody>
      </p:sp>
      <p:sp>
        <p:nvSpPr>
          <p:cNvPr id="27654" name="Footer Placeholder 5"/>
          <p:cNvSpPr txBox="1">
            <a:spLocks noGrp="1"/>
          </p:cNvSpPr>
          <p:nvPr/>
        </p:nvSpPr>
        <p:spPr bwMode="auto">
          <a:xfrm>
            <a:off x="3" y="6721299"/>
            <a:ext cx="4057118" cy="35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4817" tIns="47409" rIns="94817" bIns="47409" anchor="b"/>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sz="1000" b="1">
                <a:latin typeface="Franklin Gothic Medium Cond" pitchFamily="34" charset="0"/>
                <a:ea typeface="ＭＳ Ｐゴシック" pitchFamily="34" charset="-128"/>
              </a:rPr>
              <a:t>(c)2010, Jeff Kudisch &amp; Cynthia Stevens. All rights reserved.</a:t>
            </a:r>
          </a:p>
        </p:txBody>
      </p:sp>
      <p:sp>
        <p:nvSpPr>
          <p:cNvPr id="27655" name="Header Placeholder 6"/>
          <p:cNvSpPr txBox="1">
            <a:spLocks noGrp="1"/>
          </p:cNvSpPr>
          <p:nvPr/>
        </p:nvSpPr>
        <p:spPr bwMode="auto">
          <a:xfrm>
            <a:off x="3" y="0"/>
            <a:ext cx="4057118" cy="35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4817" tIns="47409" rIns="94817" bIns="47409"/>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r>
              <a:rPr lang="en-US" sz="1000" b="1">
                <a:latin typeface="Franklin Gothic Medium Cond" pitchFamily="34" charset="0"/>
                <a:ea typeface="ＭＳ Ｐゴシック" pitchFamily="34" charset="-128"/>
              </a:rPr>
              <a:t>Force 3: Developing the Next Generation of Leaders</a:t>
            </a:r>
          </a:p>
        </p:txBody>
      </p:sp>
      <p:sp>
        <p:nvSpPr>
          <p:cNvPr id="2" name="Date Placeholder 1"/>
          <p:cNvSpPr>
            <a:spLocks noGrp="1"/>
          </p:cNvSpPr>
          <p:nvPr>
            <p:ph type="dt" idx="10"/>
          </p:nvPr>
        </p:nvSpPr>
        <p:spPr/>
        <p:txBody>
          <a:bodyPr/>
          <a:lstStyle/>
          <a:p>
            <a:pPr>
              <a:defRPr/>
            </a:pPr>
            <a:r>
              <a:rPr lang="en-US" smtClean="0"/>
              <a:t>July 5, 2017</a:t>
            </a:r>
            <a:endParaRPr lang="en-US"/>
          </a:p>
        </p:txBody>
      </p:sp>
      <p:sp>
        <p:nvSpPr>
          <p:cNvPr id="3" name="Footer Placeholder 2"/>
          <p:cNvSpPr>
            <a:spLocks noGrp="1"/>
          </p:cNvSpPr>
          <p:nvPr>
            <p:ph type="ftr" sz="quarter" idx="11"/>
          </p:nvPr>
        </p:nvSpPr>
        <p:spPr/>
        <p:txBody>
          <a:bodyPr/>
          <a:lstStyle/>
          <a:p>
            <a:pPr>
              <a:defRPr/>
            </a:pPr>
            <a:r>
              <a:rPr lang="en-US"/>
              <a:t>(c) 2016, Cynthia Kay Stevens, Ph.D.  All rights reserved.</a:t>
            </a:r>
          </a:p>
        </p:txBody>
      </p:sp>
      <p:sp>
        <p:nvSpPr>
          <p:cNvPr id="4" name="Header Placeholder 3"/>
          <p:cNvSpPr>
            <a:spLocks noGrp="1"/>
          </p:cNvSpPr>
          <p:nvPr>
            <p:ph type="hdr" sz="quarter" idx="12"/>
          </p:nvPr>
        </p:nvSpPr>
        <p:spPr/>
        <p:txBody>
          <a:bodyPr/>
          <a:lstStyle/>
          <a:p>
            <a:pPr>
              <a:defRPr/>
            </a:pPr>
            <a:r>
              <a:rPr lang="en-US" smtClean="0"/>
              <a:t>Solutions in Action: Creating Institutional &amp; Cultural Change</a:t>
            </a:r>
            <a:endParaRPr lang="en-US"/>
          </a:p>
        </p:txBody>
      </p:sp>
    </p:spTree>
    <p:extLst>
      <p:ext uri="{BB962C8B-B14F-4D97-AF65-F5344CB8AC3E}">
        <p14:creationId xmlns:p14="http://schemas.microsoft.com/office/powerpoint/2010/main" val="3286141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Solutions in Action: Creating Institutional &amp; Cultural Change</a:t>
            </a:r>
            <a:endParaRPr lang="en-US" dirty="0"/>
          </a:p>
        </p:txBody>
      </p:sp>
      <p:sp>
        <p:nvSpPr>
          <p:cNvPr id="5" name="Date Placeholder 4"/>
          <p:cNvSpPr>
            <a:spLocks noGrp="1"/>
          </p:cNvSpPr>
          <p:nvPr>
            <p:ph type="dt" idx="11"/>
          </p:nvPr>
        </p:nvSpPr>
        <p:spPr/>
        <p:txBody>
          <a:bodyPr/>
          <a:lstStyle/>
          <a:p>
            <a:r>
              <a:rPr lang="en-US" smtClean="0"/>
              <a:t>July 5, 2017</a:t>
            </a:r>
            <a:endParaRPr lang="en-US" dirty="0"/>
          </a:p>
        </p:txBody>
      </p:sp>
      <p:sp>
        <p:nvSpPr>
          <p:cNvPr id="6" name="Footer Placeholder 5"/>
          <p:cNvSpPr>
            <a:spLocks noGrp="1"/>
          </p:cNvSpPr>
          <p:nvPr>
            <p:ph type="ftr" sz="quarter" idx="12"/>
          </p:nvPr>
        </p:nvSpPr>
        <p:spPr/>
        <p:txBody>
          <a:bodyPr/>
          <a:lstStyle/>
          <a:p>
            <a:r>
              <a:rPr lang="en-US"/>
              <a:t>(c) 2016, Cynthia Kay Stevens, Ph.D.  All rights reserved.</a:t>
            </a:r>
            <a:endParaRPr lang="en-US" dirty="0"/>
          </a:p>
        </p:txBody>
      </p:sp>
      <p:sp>
        <p:nvSpPr>
          <p:cNvPr id="7" name="Slide Number Placeholder 6"/>
          <p:cNvSpPr>
            <a:spLocks noGrp="1"/>
          </p:cNvSpPr>
          <p:nvPr>
            <p:ph type="sldNum" sz="quarter" idx="13"/>
          </p:nvPr>
        </p:nvSpPr>
        <p:spPr/>
        <p:txBody>
          <a:bodyPr/>
          <a:lstStyle/>
          <a:p>
            <a:fld id="{75E8CAA3-F11E-4B3D-BECB-06D8DF5CBFB8}" type="slidenum">
              <a:rPr lang="en-US" smtClean="0"/>
              <a:t>15</a:t>
            </a:fld>
            <a:endParaRPr lang="en-US" dirty="0"/>
          </a:p>
        </p:txBody>
      </p:sp>
    </p:spTree>
    <p:extLst>
      <p:ext uri="{BB962C8B-B14F-4D97-AF65-F5344CB8AC3E}">
        <p14:creationId xmlns:p14="http://schemas.microsoft.com/office/powerpoint/2010/main" val="35105856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800000"/>
                </a:solidFill>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6F245159-220D-4C10-98AB-1FA7E9EAE58E}" type="datetime1">
              <a:rPr lang="en-US" smtClean="0"/>
              <a:t>7/5/2017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550A1A1-8ACF-4874-ADD0-9397AF376EFB}" type="slidenum">
              <a:rPr lang="en-US"/>
              <a:pPr>
                <a:defRPr/>
              </a:pPr>
              <a:t>‹#›</a:t>
            </a:fld>
            <a:endParaRPr lang="en-US" dirty="0"/>
          </a:p>
        </p:txBody>
      </p:sp>
    </p:spTree>
    <p:extLst>
      <p:ext uri="{BB962C8B-B14F-4D97-AF65-F5344CB8AC3E}">
        <p14:creationId xmlns:p14="http://schemas.microsoft.com/office/powerpoint/2010/main" val="1767828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800000"/>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9797D49-41F5-4B1F-96CA-A2B4ED9DF2D6}" type="datetime1">
              <a:rPr lang="en-US" smtClean="0"/>
              <a:t>7/5/2017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E6BF28C-BF5A-48F7-872B-161583009BA8}" type="slidenum">
              <a:rPr lang="en-US"/>
              <a:pPr>
                <a:defRPr/>
              </a:pPr>
              <a:t>‹#›</a:t>
            </a:fld>
            <a:endParaRPr lang="en-US" dirty="0"/>
          </a:p>
        </p:txBody>
      </p:sp>
    </p:spTree>
    <p:extLst>
      <p:ext uri="{BB962C8B-B14F-4D97-AF65-F5344CB8AC3E}">
        <p14:creationId xmlns:p14="http://schemas.microsoft.com/office/powerpoint/2010/main" val="1112535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rgbClr val="800000"/>
                </a:solidFill>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758BCB5A-EC20-4562-83C0-536A18A2A9E4}" type="datetime1">
              <a:rPr lang="en-US" smtClean="0"/>
              <a:t>7/5/2017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C8DC19C-A236-404F-A77E-652572647753}" type="slidenum">
              <a:rPr lang="en-US"/>
              <a:pPr>
                <a:defRPr/>
              </a:pPr>
              <a:t>‹#›</a:t>
            </a:fld>
            <a:endParaRPr lang="en-US" dirty="0"/>
          </a:p>
        </p:txBody>
      </p:sp>
    </p:spTree>
    <p:extLst>
      <p:ext uri="{BB962C8B-B14F-4D97-AF65-F5344CB8AC3E}">
        <p14:creationId xmlns:p14="http://schemas.microsoft.com/office/powerpoint/2010/main" val="3761210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800000"/>
                </a:solidFill>
              </a:defRPr>
            </a:lvl1p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119237E-CDDF-43E9-98C7-6C7EA7E94FD6}" type="datetime1">
              <a:rPr lang="en-US" smtClean="0"/>
              <a:t>7/5/2017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5579DAE4-401B-4377-8ABC-967A087068DA}" type="slidenum">
              <a:rPr lang="en-US"/>
              <a:pPr>
                <a:defRPr/>
              </a:pPr>
              <a:t>‹#›</a:t>
            </a:fld>
            <a:endParaRPr lang="en-US" dirty="0"/>
          </a:p>
        </p:txBody>
      </p:sp>
    </p:spTree>
    <p:extLst>
      <p:ext uri="{BB962C8B-B14F-4D97-AF65-F5344CB8AC3E}">
        <p14:creationId xmlns:p14="http://schemas.microsoft.com/office/powerpoint/2010/main" val="1042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800000"/>
                </a:solidFill>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15E4E53E-E113-46FD-858E-FAFE119713E3}" type="datetime1">
              <a:rPr lang="en-US" smtClean="0"/>
              <a:t>7/5/2017</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FD5C6073-131D-4643-9C12-32A79ABEE9A4}" type="slidenum">
              <a:rPr lang="en-US"/>
              <a:pPr>
                <a:defRPr/>
              </a:pPr>
              <a:t>‹#›</a:t>
            </a:fld>
            <a:endParaRPr lang="en-US" dirty="0"/>
          </a:p>
        </p:txBody>
      </p:sp>
    </p:spTree>
    <p:extLst>
      <p:ext uri="{BB962C8B-B14F-4D97-AF65-F5344CB8AC3E}">
        <p14:creationId xmlns:p14="http://schemas.microsoft.com/office/powerpoint/2010/main" val="1498636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800000"/>
                </a:solidFill>
              </a:defRPr>
            </a:lvl1pPr>
          </a:lstStyle>
          <a:p>
            <a:r>
              <a:rPr lang="en-US" dirty="0"/>
              <a:t>Click to edit Master title style</a:t>
            </a:r>
          </a:p>
        </p:txBody>
      </p:sp>
      <p:sp>
        <p:nvSpPr>
          <p:cNvPr id="3" name="Date Placeholder 3"/>
          <p:cNvSpPr>
            <a:spLocks noGrp="1"/>
          </p:cNvSpPr>
          <p:nvPr>
            <p:ph type="dt" sz="half" idx="10"/>
          </p:nvPr>
        </p:nvSpPr>
        <p:spPr/>
        <p:txBody>
          <a:bodyPr/>
          <a:lstStyle>
            <a:lvl1pPr>
              <a:defRPr/>
            </a:lvl1pPr>
          </a:lstStyle>
          <a:p>
            <a:pPr>
              <a:defRPr/>
            </a:pPr>
            <a:fld id="{91CDE031-5E25-4B66-990F-77790CB24398}" type="datetime1">
              <a:rPr lang="en-US" smtClean="0"/>
              <a:t>7/5/2017</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363BAE2D-4D6D-4242-BF4A-374F81B5DB0E}" type="slidenum">
              <a:rPr lang="en-US"/>
              <a:pPr>
                <a:defRPr/>
              </a:pPr>
              <a:t>‹#›</a:t>
            </a:fld>
            <a:endParaRPr lang="en-US" dirty="0"/>
          </a:p>
        </p:txBody>
      </p:sp>
    </p:spTree>
    <p:extLst>
      <p:ext uri="{BB962C8B-B14F-4D97-AF65-F5344CB8AC3E}">
        <p14:creationId xmlns:p14="http://schemas.microsoft.com/office/powerpoint/2010/main" val="623765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6CD2600-25CA-42A5-A56C-747CBA0D1C24}" type="datetime1">
              <a:rPr lang="en-US" smtClean="0"/>
              <a:t>7/5/2017</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961D561F-4B8A-443B-BA51-D8C1C4A46031}" type="slidenum">
              <a:rPr lang="en-US"/>
              <a:pPr>
                <a:defRPr/>
              </a:pPr>
              <a:t>‹#›</a:t>
            </a:fld>
            <a:endParaRPr lang="en-US" dirty="0"/>
          </a:p>
        </p:txBody>
      </p:sp>
    </p:spTree>
    <p:extLst>
      <p:ext uri="{BB962C8B-B14F-4D97-AF65-F5344CB8AC3E}">
        <p14:creationId xmlns:p14="http://schemas.microsoft.com/office/powerpoint/2010/main" val="4189272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E00B494-4CDF-4C21-BE8B-A97B6F05E44B}" type="datetime1">
              <a:rPr lang="en-US" smtClean="0"/>
              <a:t>7/5/2017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DB65EA92-D2BE-4575-9C5C-8D56BF699474}" type="slidenum">
              <a:rPr lang="en-US"/>
              <a:pPr>
                <a:defRPr/>
              </a:pPr>
              <a:t>‹#›</a:t>
            </a:fld>
            <a:endParaRPr lang="en-US" dirty="0"/>
          </a:p>
        </p:txBody>
      </p:sp>
    </p:spTree>
    <p:extLst>
      <p:ext uri="{BB962C8B-B14F-4D97-AF65-F5344CB8AC3E}">
        <p14:creationId xmlns:p14="http://schemas.microsoft.com/office/powerpoint/2010/main" val="21333489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05CA637-24D5-4292-9604-50F42E37E99C}" type="datetime1">
              <a:rPr lang="en-US" smtClean="0"/>
              <a:t>7/5/2017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C01277DD-3674-4A2B-9347-33FA617ACF80}" type="slidenum">
              <a:rPr lang="en-US"/>
              <a:pPr>
                <a:defRPr/>
              </a:pPr>
              <a:t>‹#›</a:t>
            </a:fld>
            <a:endParaRPr lang="en-US" dirty="0"/>
          </a:p>
        </p:txBody>
      </p:sp>
    </p:spTree>
    <p:extLst>
      <p:ext uri="{BB962C8B-B14F-4D97-AF65-F5344CB8AC3E}">
        <p14:creationId xmlns:p14="http://schemas.microsoft.com/office/powerpoint/2010/main" val="3717197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800000"/>
                </a:solidFill>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D620FF9-6A84-404E-865F-BC0F2CE54934}" type="datetime1">
              <a:rPr lang="en-US" smtClean="0"/>
              <a:t>7/5/2017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42907E64-FCE4-4E63-9BD4-06F45F5B593F}" type="slidenum">
              <a:rPr lang="en-US"/>
              <a:pPr>
                <a:defRPr/>
              </a:pPr>
              <a:t>‹#›</a:t>
            </a:fld>
            <a:endParaRPr lang="en-US" dirty="0"/>
          </a:p>
        </p:txBody>
      </p:sp>
    </p:spTree>
    <p:extLst>
      <p:ext uri="{BB962C8B-B14F-4D97-AF65-F5344CB8AC3E}">
        <p14:creationId xmlns:p14="http://schemas.microsoft.com/office/powerpoint/2010/main" val="15072830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solidFill>
                  <a:srgbClr val="800000"/>
                </a:solidFill>
              </a:defRPr>
            </a:lvl1pPr>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DEB6E32-7365-49CE-AFB9-F6491ED28D03}" type="datetime1">
              <a:rPr lang="en-US" smtClean="0"/>
              <a:t>7/5/2017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31A25B-ECA2-4780-BB76-FE9E7EB1AD03}" type="slidenum">
              <a:rPr lang="en-US"/>
              <a:pPr>
                <a:defRPr/>
              </a:pPr>
              <a:t>‹#›</a:t>
            </a:fld>
            <a:endParaRPr lang="en-US" dirty="0"/>
          </a:p>
        </p:txBody>
      </p:sp>
    </p:spTree>
    <p:extLst>
      <p:ext uri="{BB962C8B-B14F-4D97-AF65-F5344CB8AC3E}">
        <p14:creationId xmlns:p14="http://schemas.microsoft.com/office/powerpoint/2010/main" val="35610973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800000"/>
                </a:solidFill>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968D6AE7-730C-4F91-9B36-4208D231C4F9}" type="datetime1">
              <a:rPr lang="en-US" smtClean="0"/>
              <a:t>7/5/2017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77D60B39-AFEA-4B63-994C-4E533E8DBCD1}" type="slidenum">
              <a:rPr lang="en-US"/>
              <a:pPr>
                <a:defRPr/>
              </a:pPr>
              <a:t>‹#›</a:t>
            </a:fld>
            <a:endParaRPr lang="en-US" dirty="0"/>
          </a:p>
        </p:txBody>
      </p:sp>
    </p:spTree>
    <p:extLst>
      <p:ext uri="{BB962C8B-B14F-4D97-AF65-F5344CB8AC3E}">
        <p14:creationId xmlns:p14="http://schemas.microsoft.com/office/powerpoint/2010/main" val="4025496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800000"/>
                </a:solidFill>
              </a:defRPr>
            </a:lvl1pPr>
          </a:lstStyle>
          <a:p>
            <a:r>
              <a:rPr lang="en-US"/>
              <a:t>Click to edit Master title style</a:t>
            </a:r>
          </a:p>
        </p:txBody>
      </p:sp>
      <p:sp>
        <p:nvSpPr>
          <p:cNvPr id="3" name="Content Placeholder 2"/>
          <p:cNvSpPr>
            <a:spLocks noGrp="1"/>
          </p:cNvSpPr>
          <p:nvPr>
            <p:ph idx="1"/>
          </p:nvPr>
        </p:nvSpPr>
        <p:spPr/>
        <p:txBody>
          <a:bodyPr/>
          <a:lstStyle>
            <a:lvl1pPr marL="342900" indent="-342900">
              <a:buClr>
                <a:srgbClr val="800000"/>
              </a:buClr>
              <a:buSzPct val="85000"/>
              <a:buFont typeface="Wingdings" pitchFamily="2" charset="2"/>
              <a:buChar char="Ø"/>
              <a:defRPr/>
            </a:lvl1pPr>
            <a:lvl2pPr marL="742950" indent="-285750">
              <a:buClr>
                <a:srgbClr val="800000"/>
              </a:buClr>
              <a:buSzPct val="75000"/>
              <a:buFont typeface="Wingdings" pitchFamily="2" charset="2"/>
              <a:buChar char="l"/>
              <a:defRPr/>
            </a:lvl2pPr>
            <a:lvl3pPr marL="1143000" indent="-228600">
              <a:buClr>
                <a:srgbClr val="800000"/>
              </a:buClr>
              <a:buFont typeface="Arial" pitchFamily="34" charset="0"/>
              <a:buChar char="‒"/>
              <a:defRPr/>
            </a:lvl3pPr>
            <a:lvl4pPr marL="1600200" indent="-228600">
              <a:buClr>
                <a:srgbClr val="800000"/>
              </a:buClr>
              <a:buSzPct val="85000"/>
              <a:buFont typeface="Wingdings" pitchFamily="2" charset="2"/>
              <a:buChar char="t"/>
              <a:defRPr/>
            </a:lvl4pPr>
            <a:lvl5pPr marL="2057400" indent="-228600">
              <a:buClr>
                <a:srgbClr val="800000"/>
              </a:buClr>
              <a:buFont typeface="Wingdings"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F01EA78B-00DC-4BD2-B1A4-9A1990E9FAA9}" type="datetime1">
              <a:rPr lang="en-US" smtClean="0"/>
              <a:t>7/5/2017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4409CB38-2517-46A7-A168-E4141EA36878}" type="slidenum">
              <a:rPr lang="en-US"/>
              <a:pPr>
                <a:defRPr/>
              </a:pPr>
              <a:t>‹#›</a:t>
            </a:fld>
            <a:endParaRPr lang="en-US" dirty="0"/>
          </a:p>
        </p:txBody>
      </p:sp>
    </p:spTree>
    <p:extLst>
      <p:ext uri="{BB962C8B-B14F-4D97-AF65-F5344CB8AC3E}">
        <p14:creationId xmlns:p14="http://schemas.microsoft.com/office/powerpoint/2010/main" val="2184223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rgbClr val="800000"/>
                </a:solidFill>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27BC6ACA-F36A-435F-95F0-DA0A44740C32}" type="datetime1">
              <a:rPr lang="en-US" smtClean="0"/>
              <a:t>7/5/2017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7E943E14-E9F9-4327-A672-BED0B8D9E920}" type="slidenum">
              <a:rPr lang="en-US"/>
              <a:pPr>
                <a:defRPr/>
              </a:pPr>
              <a:t>‹#›</a:t>
            </a:fld>
            <a:endParaRPr lang="en-US" dirty="0"/>
          </a:p>
        </p:txBody>
      </p:sp>
    </p:spTree>
    <p:extLst>
      <p:ext uri="{BB962C8B-B14F-4D97-AF65-F5344CB8AC3E}">
        <p14:creationId xmlns:p14="http://schemas.microsoft.com/office/powerpoint/2010/main" val="36283348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800000"/>
                </a:solidFill>
              </a:defRPr>
            </a:lvl1p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marL="342900" indent="-342900">
              <a:buClr>
                <a:srgbClr val="800000"/>
              </a:buClr>
              <a:buSzPct val="85000"/>
              <a:buFont typeface="Wingdings" pitchFamily="2" charset="2"/>
              <a:buChar char="Ø"/>
              <a:defRPr sz="2800"/>
            </a:lvl1pPr>
            <a:lvl2pPr marL="742950" indent="-285750">
              <a:buClr>
                <a:srgbClr val="800000"/>
              </a:buClr>
              <a:buSzPct val="75000"/>
              <a:buFont typeface="Wingdings" pitchFamily="2" charset="2"/>
              <a:buChar char="l"/>
              <a:defRPr sz="2400"/>
            </a:lvl2pPr>
            <a:lvl3pPr marL="1143000" indent="-228600">
              <a:buClr>
                <a:srgbClr val="800000"/>
              </a:buClr>
              <a:buFont typeface="Arial" pitchFamily="34" charset="0"/>
              <a:buChar char="‒"/>
              <a:defRPr sz="2000"/>
            </a:lvl3pPr>
            <a:lvl4pPr marL="1600200" indent="-228600">
              <a:buClr>
                <a:srgbClr val="800000"/>
              </a:buClr>
              <a:buSzPct val="85000"/>
              <a:buFont typeface="Wingdings" pitchFamily="2" charset="2"/>
              <a:buChar char="t"/>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marL="342900" indent="-342900">
              <a:buClr>
                <a:srgbClr val="800000"/>
              </a:buClr>
              <a:buSzPct val="85000"/>
              <a:buFont typeface="Wingdings" pitchFamily="2" charset="2"/>
              <a:buChar char="Ø"/>
              <a:defRPr sz="2800"/>
            </a:lvl1pPr>
            <a:lvl2pPr marL="742950" indent="-285750">
              <a:buClr>
                <a:srgbClr val="800000"/>
              </a:buClr>
              <a:buSzPct val="75000"/>
              <a:buFont typeface="Wingdings" pitchFamily="2" charset="2"/>
              <a:buChar char="l"/>
              <a:defRPr sz="2400"/>
            </a:lvl2pPr>
            <a:lvl3pPr marL="1143000" indent="-228600">
              <a:buClr>
                <a:srgbClr val="800000"/>
              </a:buClr>
              <a:buFont typeface="Arial" pitchFamily="34" charset="0"/>
              <a:buChar char="‒"/>
              <a:defRPr sz="2000"/>
            </a:lvl3pPr>
            <a:lvl4pPr marL="1600200" indent="-228600">
              <a:buClr>
                <a:srgbClr val="800000"/>
              </a:buClr>
              <a:buSzPct val="85000"/>
              <a:buFont typeface="Wingdings" pitchFamily="2" charset="2"/>
              <a:buChar char="t"/>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p:txBody>
          <a:bodyPr/>
          <a:lstStyle>
            <a:lvl1pPr>
              <a:defRPr/>
            </a:lvl1pPr>
          </a:lstStyle>
          <a:p>
            <a:pPr>
              <a:defRPr/>
            </a:pPr>
            <a:fld id="{53614955-AE2C-4D87-AF7F-A7018087F37D}" type="datetime1">
              <a:rPr lang="en-US" smtClean="0"/>
              <a:t>7/5/2017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AD6E2FB3-7374-4C78-A10F-7B3698BF3FF7}" type="slidenum">
              <a:rPr lang="en-US"/>
              <a:pPr>
                <a:defRPr/>
              </a:pPr>
              <a:t>‹#›</a:t>
            </a:fld>
            <a:endParaRPr lang="en-US" dirty="0"/>
          </a:p>
        </p:txBody>
      </p:sp>
    </p:spTree>
    <p:extLst>
      <p:ext uri="{BB962C8B-B14F-4D97-AF65-F5344CB8AC3E}">
        <p14:creationId xmlns:p14="http://schemas.microsoft.com/office/powerpoint/2010/main" val="14973024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800000"/>
                </a:solidFill>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marL="342900" indent="-342900">
              <a:buClr>
                <a:srgbClr val="800000"/>
              </a:buClr>
              <a:buSzPct val="85000"/>
              <a:buFont typeface="Wingdings" pitchFamily="2" charset="2"/>
              <a:buChar char="Ø"/>
              <a:defRPr sz="2400"/>
            </a:lvl1pPr>
            <a:lvl2pPr marL="742950" indent="-285750">
              <a:buClr>
                <a:srgbClr val="800000"/>
              </a:buClr>
              <a:buSzPct val="75000"/>
              <a:buFont typeface="Wingdings" pitchFamily="2" charset="2"/>
              <a:buChar char="l"/>
              <a:defRPr sz="2000"/>
            </a:lvl2pPr>
            <a:lvl3pPr marL="1143000" indent="-228600">
              <a:buClr>
                <a:srgbClr val="800000"/>
              </a:buClr>
              <a:buFont typeface="Arial" pitchFamily="34" charset="0"/>
              <a:buChar char="‒"/>
              <a:defRPr sz="1800"/>
            </a:lvl3pPr>
            <a:lvl4pPr marL="1600200" indent="-228600">
              <a:buClr>
                <a:srgbClr val="800000"/>
              </a:buClr>
              <a:buSzPct val="85000"/>
              <a:buFont typeface="Wingdings" pitchFamily="2" charset="2"/>
              <a:buChar char="t"/>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marL="342900" indent="-342900">
              <a:buClr>
                <a:srgbClr val="800000"/>
              </a:buClr>
              <a:buSzPct val="85000"/>
              <a:buFont typeface="Wingdings" pitchFamily="2" charset="2"/>
              <a:buChar char="Ø"/>
              <a:defRPr sz="2400"/>
            </a:lvl1pPr>
            <a:lvl2pPr marL="742950" indent="-285750">
              <a:buClr>
                <a:srgbClr val="800000"/>
              </a:buClr>
              <a:buSzPct val="75000"/>
              <a:buFont typeface="Wingdings" pitchFamily="2" charset="2"/>
              <a:buChar char="l"/>
              <a:defRPr sz="2000"/>
            </a:lvl2pPr>
            <a:lvl3pPr marL="1143000" indent="-228600">
              <a:buClr>
                <a:srgbClr val="800000"/>
              </a:buClr>
              <a:buFont typeface="Arial" pitchFamily="34" charset="0"/>
              <a:buChar char="‒"/>
              <a:defRPr sz="1800"/>
            </a:lvl3pPr>
            <a:lvl4pPr marL="1600200" indent="-228600">
              <a:buClr>
                <a:srgbClr val="800000"/>
              </a:buClr>
              <a:buSzPct val="85000"/>
              <a:buFont typeface="Wingdings" pitchFamily="2" charset="2"/>
              <a:buChar char="t"/>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a:spLocks noGrp="1"/>
          </p:cNvSpPr>
          <p:nvPr>
            <p:ph type="dt" sz="half" idx="10"/>
          </p:nvPr>
        </p:nvSpPr>
        <p:spPr/>
        <p:txBody>
          <a:bodyPr/>
          <a:lstStyle>
            <a:lvl1pPr>
              <a:defRPr/>
            </a:lvl1pPr>
          </a:lstStyle>
          <a:p>
            <a:pPr>
              <a:defRPr/>
            </a:pPr>
            <a:fld id="{9C780181-FCE7-4927-8F4C-78FA069C0449}" type="datetime1">
              <a:rPr lang="en-US" smtClean="0"/>
              <a:t>7/5/2017</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1C59B88-1E76-4B59-B2DE-2A2A49467230}" type="slidenum">
              <a:rPr lang="en-US"/>
              <a:pPr>
                <a:defRPr/>
              </a:pPr>
              <a:t>‹#›</a:t>
            </a:fld>
            <a:endParaRPr lang="en-US" dirty="0"/>
          </a:p>
        </p:txBody>
      </p:sp>
    </p:spTree>
    <p:extLst>
      <p:ext uri="{BB962C8B-B14F-4D97-AF65-F5344CB8AC3E}">
        <p14:creationId xmlns:p14="http://schemas.microsoft.com/office/powerpoint/2010/main" val="4708231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800000"/>
                </a:solidFill>
              </a:defRPr>
            </a:lvl1pPr>
          </a:lstStyle>
          <a:p>
            <a:r>
              <a:rPr lang="en-US" dirty="0"/>
              <a:t>Click to edit Master title style</a:t>
            </a:r>
          </a:p>
        </p:txBody>
      </p:sp>
      <p:sp>
        <p:nvSpPr>
          <p:cNvPr id="3" name="Date Placeholder 3"/>
          <p:cNvSpPr>
            <a:spLocks noGrp="1"/>
          </p:cNvSpPr>
          <p:nvPr>
            <p:ph type="dt" sz="half" idx="10"/>
          </p:nvPr>
        </p:nvSpPr>
        <p:spPr/>
        <p:txBody>
          <a:bodyPr/>
          <a:lstStyle>
            <a:lvl1pPr>
              <a:defRPr/>
            </a:lvl1pPr>
          </a:lstStyle>
          <a:p>
            <a:pPr>
              <a:defRPr/>
            </a:pPr>
            <a:fld id="{F89961C2-329F-4008-9CAE-189897E908E8}" type="datetime1">
              <a:rPr lang="en-US" smtClean="0"/>
              <a:t>7/5/2017</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797B370E-37BE-48E2-BCA4-B41319468AE3}" type="slidenum">
              <a:rPr lang="en-US"/>
              <a:pPr>
                <a:defRPr/>
              </a:pPr>
              <a:t>‹#›</a:t>
            </a:fld>
            <a:endParaRPr lang="en-US" dirty="0"/>
          </a:p>
        </p:txBody>
      </p:sp>
    </p:spTree>
    <p:extLst>
      <p:ext uri="{BB962C8B-B14F-4D97-AF65-F5344CB8AC3E}">
        <p14:creationId xmlns:p14="http://schemas.microsoft.com/office/powerpoint/2010/main" val="14526642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EB9D371-9DCA-4274-BFDD-C61F47C928DF}" type="datetime1">
              <a:rPr lang="en-US" smtClean="0"/>
              <a:t>7/5/2017</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B6BC58A3-4220-41B5-BAAC-8DC674FCBD2B}" type="slidenum">
              <a:rPr lang="en-US"/>
              <a:pPr>
                <a:defRPr/>
              </a:pPr>
              <a:t>‹#›</a:t>
            </a:fld>
            <a:endParaRPr lang="en-US" dirty="0"/>
          </a:p>
        </p:txBody>
      </p:sp>
    </p:spTree>
    <p:extLst>
      <p:ext uri="{BB962C8B-B14F-4D97-AF65-F5344CB8AC3E}">
        <p14:creationId xmlns:p14="http://schemas.microsoft.com/office/powerpoint/2010/main" val="10975316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marL="342900" indent="-342900">
              <a:buClr>
                <a:srgbClr val="800000"/>
              </a:buClr>
              <a:buSzPct val="85000"/>
              <a:buFont typeface="Wingdings" pitchFamily="2" charset="2"/>
              <a:buChar char="Ø"/>
              <a:defRPr sz="3200"/>
            </a:lvl1pPr>
            <a:lvl2pPr marL="742950" indent="-285750">
              <a:buClr>
                <a:srgbClr val="800000"/>
              </a:buClr>
              <a:buSzPct val="75000"/>
              <a:buFont typeface="Wingdings" pitchFamily="2" charset="2"/>
              <a:buChar char="l"/>
              <a:defRPr sz="2800"/>
            </a:lvl2pPr>
            <a:lvl3pPr marL="1143000" indent="-228600">
              <a:buClr>
                <a:srgbClr val="800000"/>
              </a:buClr>
              <a:buFont typeface="Arial" pitchFamily="34" charset="0"/>
              <a:buChar char="‒"/>
              <a:defRPr sz="2400"/>
            </a:lvl3pPr>
            <a:lvl4pPr marL="1600200" indent="-228600">
              <a:buClr>
                <a:srgbClr val="800000"/>
              </a:buClr>
              <a:buSzPct val="85000"/>
              <a:buFont typeface="Wingdings" pitchFamily="2" charset="2"/>
              <a:buChar char="t"/>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842A2A0-5D6B-4F26-B2AA-F476CA602423}" type="datetime1">
              <a:rPr lang="en-US" smtClean="0"/>
              <a:t>7/5/2017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84907836-B011-422F-B03F-415B76868B11}" type="slidenum">
              <a:rPr lang="en-US"/>
              <a:pPr>
                <a:defRPr/>
              </a:pPr>
              <a:t>‹#›</a:t>
            </a:fld>
            <a:endParaRPr lang="en-US" dirty="0"/>
          </a:p>
        </p:txBody>
      </p:sp>
    </p:spTree>
    <p:extLst>
      <p:ext uri="{BB962C8B-B14F-4D97-AF65-F5344CB8AC3E}">
        <p14:creationId xmlns:p14="http://schemas.microsoft.com/office/powerpoint/2010/main" val="11435124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2E3AD94-87D7-414C-B1FB-A8C5E56D01EE}" type="datetime1">
              <a:rPr lang="en-US" smtClean="0"/>
              <a:t>7/5/2017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501C86D-B3A2-4D10-9CC5-B992240DD4DD}" type="slidenum">
              <a:rPr lang="en-US"/>
              <a:pPr>
                <a:defRPr/>
              </a:pPr>
              <a:t>‹#›</a:t>
            </a:fld>
            <a:endParaRPr lang="en-US" dirty="0"/>
          </a:p>
        </p:txBody>
      </p:sp>
    </p:spTree>
    <p:extLst>
      <p:ext uri="{BB962C8B-B14F-4D97-AF65-F5344CB8AC3E}">
        <p14:creationId xmlns:p14="http://schemas.microsoft.com/office/powerpoint/2010/main" val="1618229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800000"/>
                </a:solidFill>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A2475C3-5A55-4C34-9CD6-1929E6EC9878}" type="datetime1">
              <a:rPr lang="en-US" smtClean="0"/>
              <a:t>7/5/2017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DDF7A49-5A3B-4FDA-9E04-92441F93B2B0}" type="slidenum">
              <a:rPr lang="en-US"/>
              <a:pPr>
                <a:defRPr/>
              </a:pPr>
              <a:t>‹#›</a:t>
            </a:fld>
            <a:endParaRPr lang="en-US" dirty="0"/>
          </a:p>
        </p:txBody>
      </p:sp>
    </p:spTree>
    <p:extLst>
      <p:ext uri="{BB962C8B-B14F-4D97-AF65-F5344CB8AC3E}">
        <p14:creationId xmlns:p14="http://schemas.microsoft.com/office/powerpoint/2010/main" val="21834660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solidFill>
                  <a:srgbClr val="800000"/>
                </a:solidFill>
              </a:defRPr>
            </a:lvl1pPr>
          </a:lstStyle>
          <a:p>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DB2ED03-0560-4DDD-BDEC-FDF67FE8D3DE}" type="datetime1">
              <a:rPr lang="en-US" smtClean="0"/>
              <a:t>7/5/2017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60A4358-B0B7-411E-A2EC-326812D1D2D8}" type="slidenum">
              <a:rPr lang="en-US"/>
              <a:pPr>
                <a:defRPr/>
              </a:pPr>
              <a:t>‹#›</a:t>
            </a:fld>
            <a:endParaRPr lang="en-US" dirty="0"/>
          </a:p>
        </p:txBody>
      </p:sp>
    </p:spTree>
    <p:extLst>
      <p:ext uri="{BB962C8B-B14F-4D97-AF65-F5344CB8AC3E}">
        <p14:creationId xmlns:p14="http://schemas.microsoft.com/office/powerpoint/2010/main" val="30306478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800000"/>
                </a:solidFill>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BD5C3F20-13E9-41F3-A6E3-8AC0BA9FE827}" type="datetime1">
              <a:rPr lang="en-US" smtClean="0"/>
              <a:t>7/5/2017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445C6C1-5733-4AB5-9EA0-F4017917A1B0}" type="slidenum">
              <a:rPr lang="en-US"/>
              <a:pPr>
                <a:defRPr/>
              </a:pPr>
              <a:t>‹#›</a:t>
            </a:fld>
            <a:endParaRPr lang="en-US" dirty="0"/>
          </a:p>
        </p:txBody>
      </p:sp>
    </p:spTree>
    <p:extLst>
      <p:ext uri="{BB962C8B-B14F-4D97-AF65-F5344CB8AC3E}">
        <p14:creationId xmlns:p14="http://schemas.microsoft.com/office/powerpoint/2010/main" val="36967063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lvl1pPr>
              <a:defRPr b="1">
                <a:solidFill>
                  <a:srgbClr val="800000"/>
                </a:solidFill>
              </a:defRPr>
            </a:lvl1pPr>
          </a:lstStyle>
          <a:p>
            <a:r>
              <a:rPr lang="en-US" dirty="0"/>
              <a:t>Click to edit Master title style</a:t>
            </a:r>
          </a:p>
        </p:txBody>
      </p:sp>
      <p:sp>
        <p:nvSpPr>
          <p:cNvPr id="3" name="Content Placeholder 2"/>
          <p:cNvSpPr>
            <a:spLocks noGrp="1"/>
          </p:cNvSpPr>
          <p:nvPr>
            <p:ph idx="1"/>
          </p:nvPr>
        </p:nvSpPr>
        <p:spPr/>
        <p:txBody>
          <a:bodyPr/>
          <a:lstStyle>
            <a:lvl1pPr marL="342900" indent="-342900">
              <a:buClr>
                <a:srgbClr val="800000"/>
              </a:buClr>
              <a:buSzPct val="85000"/>
              <a:buFont typeface="Wingdings" pitchFamily="2" charset="2"/>
              <a:buChar char="Ø"/>
              <a:defRPr/>
            </a:lvl1pPr>
            <a:lvl2pPr marL="742950" indent="-285750">
              <a:buClr>
                <a:srgbClr val="800000"/>
              </a:buClr>
              <a:buSzPct val="65000"/>
              <a:buFont typeface="Wingdings" pitchFamily="2" charset="2"/>
              <a:buChar char="l"/>
              <a:defRPr/>
            </a:lvl2pPr>
            <a:lvl3pPr marL="1143000" indent="-228600">
              <a:buClr>
                <a:srgbClr val="800000"/>
              </a:buClr>
              <a:buFont typeface="Arial" pitchFamily="34" charset="0"/>
              <a:buChar char="‒"/>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C8314450-C6EB-4999-942F-779E526B1981}" type="datetime1">
              <a:rPr lang="en-US" smtClean="0"/>
              <a:t>7/5/2017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35D23E3-F329-4A08-9A33-242B80272BF4}" type="slidenum">
              <a:rPr lang="en-US"/>
              <a:pPr>
                <a:defRPr/>
              </a:pPr>
              <a:t>‹#›</a:t>
            </a:fld>
            <a:endParaRPr lang="en-US" dirty="0"/>
          </a:p>
        </p:txBody>
      </p:sp>
    </p:spTree>
    <p:extLst>
      <p:ext uri="{BB962C8B-B14F-4D97-AF65-F5344CB8AC3E}">
        <p14:creationId xmlns:p14="http://schemas.microsoft.com/office/powerpoint/2010/main" val="23184401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rgbClr val="800000"/>
                </a:solidFill>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0D53EFB6-36DB-41DC-AC8D-C330448F8105}" type="datetime1">
              <a:rPr lang="en-US" smtClean="0"/>
              <a:t>7/5/2017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7B7D36F-F841-4784-9F81-BC172766F744}" type="slidenum">
              <a:rPr lang="en-US"/>
              <a:pPr>
                <a:defRPr/>
              </a:pPr>
              <a:t>‹#›</a:t>
            </a:fld>
            <a:endParaRPr lang="en-US" dirty="0"/>
          </a:p>
        </p:txBody>
      </p:sp>
    </p:spTree>
    <p:extLst>
      <p:ext uri="{BB962C8B-B14F-4D97-AF65-F5344CB8AC3E}">
        <p14:creationId xmlns:p14="http://schemas.microsoft.com/office/powerpoint/2010/main" val="41943359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6466"/>
            <a:ext cx="8229600" cy="1024467"/>
          </a:xfrm>
        </p:spPr>
        <p:txBody>
          <a:bodyPr/>
          <a:lstStyle>
            <a:lvl1pPr>
              <a:defRPr b="1">
                <a:solidFill>
                  <a:srgbClr val="800000"/>
                </a:solidFill>
              </a:defRPr>
            </a:lvl1p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marL="342900" indent="-342900">
              <a:buClr>
                <a:srgbClr val="800000"/>
              </a:buClr>
              <a:buSzPct val="85000"/>
              <a:buFont typeface="Wingdings" pitchFamily="2" charset="2"/>
              <a:buChar char="Ø"/>
              <a:defRPr sz="2800"/>
            </a:lvl1pPr>
            <a:lvl2pPr marL="742950" indent="-285750">
              <a:buClr>
                <a:srgbClr val="800000"/>
              </a:buClr>
              <a:buSzPct val="75000"/>
              <a:buFont typeface="Wingdings" pitchFamily="2" charset="2"/>
              <a:buChar char="l"/>
              <a:defRPr sz="2400"/>
            </a:lvl2pPr>
            <a:lvl3pPr marL="1143000" indent="-228600">
              <a:buClr>
                <a:srgbClr val="800000"/>
              </a:buClr>
              <a:buFont typeface="Arial" pitchFamily="34" charset="0"/>
              <a:buChar cha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marL="342900" indent="-342900">
              <a:buClr>
                <a:srgbClr val="800000"/>
              </a:buClr>
              <a:buSzPct val="85000"/>
              <a:buFont typeface="Wingdings" pitchFamily="2" charset="2"/>
              <a:buChar char="Ø"/>
              <a:defRPr sz="2800"/>
            </a:lvl1pPr>
            <a:lvl2pPr marL="742950" indent="-285750">
              <a:buClr>
                <a:srgbClr val="800000"/>
              </a:buClr>
              <a:buSzPct val="75000"/>
              <a:buFont typeface="Wingdings" pitchFamily="2" charset="2"/>
              <a:buChar char="l"/>
              <a:defRPr sz="2400"/>
            </a:lvl2pPr>
            <a:lvl3pPr marL="1143000" indent="-228600">
              <a:buClr>
                <a:srgbClr val="800000"/>
              </a:buClr>
              <a:buFont typeface="Arial" pitchFamily="34" charset="0"/>
              <a:buChar cha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p:txBody>
          <a:bodyPr/>
          <a:lstStyle>
            <a:lvl1pPr>
              <a:defRPr/>
            </a:lvl1pPr>
          </a:lstStyle>
          <a:p>
            <a:pPr>
              <a:defRPr/>
            </a:pPr>
            <a:fld id="{5DE2E3F4-9840-4834-9609-123F548CE90C}" type="datetime1">
              <a:rPr lang="en-US" smtClean="0"/>
              <a:t>7/5/2017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CDFD12FF-846F-46A1-A620-F6BB81148AB6}" type="slidenum">
              <a:rPr lang="en-US"/>
              <a:pPr>
                <a:defRPr/>
              </a:pPr>
              <a:t>‹#›</a:t>
            </a:fld>
            <a:endParaRPr lang="en-US" dirty="0"/>
          </a:p>
        </p:txBody>
      </p:sp>
    </p:spTree>
    <p:extLst>
      <p:ext uri="{BB962C8B-B14F-4D97-AF65-F5344CB8AC3E}">
        <p14:creationId xmlns:p14="http://schemas.microsoft.com/office/powerpoint/2010/main" val="1084690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467"/>
            <a:ext cx="8229600" cy="1018646"/>
          </a:xfrm>
        </p:spPr>
        <p:txBody>
          <a:bodyPr/>
          <a:lstStyle>
            <a:lvl1pPr>
              <a:defRPr>
                <a:solidFill>
                  <a:srgbClr val="800000"/>
                </a:solidFill>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marL="342900" indent="-342900">
              <a:buClr>
                <a:srgbClr val="800000"/>
              </a:buClr>
              <a:buSzPct val="85000"/>
              <a:buFont typeface="Wingdings" pitchFamily="2" charset="2"/>
              <a:buChar char="Ø"/>
              <a:defRPr sz="2400"/>
            </a:lvl1pPr>
            <a:lvl2pPr marL="742950" indent="-285750">
              <a:buClr>
                <a:srgbClr val="800000"/>
              </a:buClr>
              <a:buSzPct val="75000"/>
              <a:buFont typeface="Wingdings" pitchFamily="2" charset="2"/>
              <a:buChar char="l"/>
              <a:defRPr sz="2000"/>
            </a:lvl2pPr>
            <a:lvl3pPr marL="1143000" indent="-228600">
              <a:buClr>
                <a:srgbClr val="800000"/>
              </a:buClr>
              <a:buFont typeface="Arial" pitchFamily="34" charset="0"/>
              <a:buChar cha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marL="342900" indent="-342900">
              <a:buClr>
                <a:srgbClr val="800000"/>
              </a:buClr>
              <a:buSzPct val="85000"/>
              <a:buFont typeface="Wingdings" pitchFamily="2" charset="2"/>
              <a:buChar char="Ø"/>
              <a:defRPr sz="2400"/>
            </a:lvl1pPr>
            <a:lvl2pPr marL="742950" indent="-285750">
              <a:buClr>
                <a:srgbClr val="800000"/>
              </a:buClr>
              <a:buSzPct val="75000"/>
              <a:buFont typeface="Wingdings" pitchFamily="2" charset="2"/>
              <a:buChar char="l"/>
              <a:defRPr sz="2000"/>
            </a:lvl2pPr>
            <a:lvl3pPr marL="1143000" indent="-228600">
              <a:buClr>
                <a:srgbClr val="800000"/>
              </a:buClr>
              <a:buFont typeface="Arial" pitchFamily="34" charset="0"/>
              <a:buChar cha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a:spLocks noGrp="1"/>
          </p:cNvSpPr>
          <p:nvPr>
            <p:ph type="dt" sz="half" idx="10"/>
          </p:nvPr>
        </p:nvSpPr>
        <p:spPr/>
        <p:txBody>
          <a:bodyPr/>
          <a:lstStyle>
            <a:lvl1pPr>
              <a:defRPr/>
            </a:lvl1pPr>
          </a:lstStyle>
          <a:p>
            <a:pPr>
              <a:defRPr/>
            </a:pPr>
            <a:fld id="{442B7CFA-5554-4F83-BBC3-374400A1F24F}" type="datetime1">
              <a:rPr lang="en-US" smtClean="0"/>
              <a:t>7/5/2017</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FD9F9B35-18A4-42CD-A15F-81685AF09F76}" type="slidenum">
              <a:rPr lang="en-US"/>
              <a:pPr>
                <a:defRPr/>
              </a:pPr>
              <a:t>‹#›</a:t>
            </a:fld>
            <a:endParaRPr lang="en-US" dirty="0"/>
          </a:p>
        </p:txBody>
      </p:sp>
    </p:spTree>
    <p:extLst>
      <p:ext uri="{BB962C8B-B14F-4D97-AF65-F5344CB8AC3E}">
        <p14:creationId xmlns:p14="http://schemas.microsoft.com/office/powerpoint/2010/main" val="25321389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499532"/>
            <a:ext cx="8229600" cy="918105"/>
          </a:xfrm>
        </p:spPr>
        <p:txBody>
          <a:bodyPr/>
          <a:lstStyle>
            <a:lvl1pPr>
              <a:defRPr>
                <a:solidFill>
                  <a:srgbClr val="800000"/>
                </a:solidFill>
              </a:defRPr>
            </a:lvl1pPr>
          </a:lstStyle>
          <a:p>
            <a:r>
              <a:rPr lang="en-US" dirty="0"/>
              <a:t>Click to edit Master title style</a:t>
            </a:r>
          </a:p>
        </p:txBody>
      </p:sp>
      <p:sp>
        <p:nvSpPr>
          <p:cNvPr id="3" name="Date Placeholder 3"/>
          <p:cNvSpPr>
            <a:spLocks noGrp="1"/>
          </p:cNvSpPr>
          <p:nvPr>
            <p:ph type="dt" sz="half" idx="10"/>
          </p:nvPr>
        </p:nvSpPr>
        <p:spPr/>
        <p:txBody>
          <a:bodyPr/>
          <a:lstStyle>
            <a:lvl1pPr>
              <a:defRPr/>
            </a:lvl1pPr>
          </a:lstStyle>
          <a:p>
            <a:pPr>
              <a:defRPr/>
            </a:pPr>
            <a:fld id="{97BF0B25-1E06-47A0-8358-6F87D6C18C7F}" type="datetime1">
              <a:rPr lang="en-US" smtClean="0"/>
              <a:t>7/5/2017</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FEDB3597-A36F-47A2-84F0-8839D1E65869}" type="slidenum">
              <a:rPr lang="en-US"/>
              <a:pPr>
                <a:defRPr/>
              </a:pPr>
              <a:t>‹#›</a:t>
            </a:fld>
            <a:endParaRPr lang="en-US" dirty="0"/>
          </a:p>
        </p:txBody>
      </p:sp>
    </p:spTree>
    <p:extLst>
      <p:ext uri="{BB962C8B-B14F-4D97-AF65-F5344CB8AC3E}">
        <p14:creationId xmlns:p14="http://schemas.microsoft.com/office/powerpoint/2010/main" val="18959460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56ABE38-88FA-4443-9A61-441B58B4743A}" type="datetime1">
              <a:rPr lang="en-US" smtClean="0"/>
              <a:t>7/5/2017</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B8D25D75-18BC-4AEB-B85A-16B7A2A68940}" type="slidenum">
              <a:rPr lang="en-US"/>
              <a:pPr>
                <a:defRPr/>
              </a:pPr>
              <a:t>‹#›</a:t>
            </a:fld>
            <a:endParaRPr lang="en-US" dirty="0"/>
          </a:p>
        </p:txBody>
      </p:sp>
    </p:spTree>
    <p:extLst>
      <p:ext uri="{BB962C8B-B14F-4D97-AF65-F5344CB8AC3E}">
        <p14:creationId xmlns:p14="http://schemas.microsoft.com/office/powerpoint/2010/main" val="40198321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466"/>
            <a:ext cx="3008313" cy="918633"/>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516466"/>
            <a:ext cx="5111750" cy="5609697"/>
          </a:xfrm>
        </p:spPr>
        <p:txBody>
          <a:bodyPr/>
          <a:lstStyle>
            <a:lvl1pPr marL="342900" indent="-342900">
              <a:buClr>
                <a:srgbClr val="800000"/>
              </a:buClr>
              <a:buSzPct val="85000"/>
              <a:buFont typeface="Wingdings" pitchFamily="2" charset="2"/>
              <a:buChar char="Ø"/>
              <a:defRPr sz="3200">
                <a:solidFill>
                  <a:srgbClr val="000000"/>
                </a:solidFill>
              </a:defRPr>
            </a:lvl1pPr>
            <a:lvl2pPr marL="742950" indent="-285750">
              <a:buClr>
                <a:srgbClr val="800000"/>
              </a:buClr>
              <a:buSzPct val="75000"/>
              <a:buFont typeface="Wingdings" pitchFamily="2" charset="2"/>
              <a:buChar char="l"/>
              <a:defRPr sz="2800"/>
            </a:lvl2pPr>
            <a:lvl3pPr marL="1143000" indent="-228600">
              <a:buClr>
                <a:srgbClr val="800000"/>
              </a:buClr>
              <a:buFont typeface="Arial" pitchFamily="34" charset="0"/>
              <a:buChar char="‒"/>
              <a:defRPr sz="2400"/>
            </a:lvl3pPr>
            <a:lvl4pPr marL="1600200" indent="-228600">
              <a:buClr>
                <a:srgbClr val="800000"/>
              </a:buClr>
              <a:buSzPct val="85000"/>
              <a:buFont typeface="Wingdings" pitchFamily="2" charset="2"/>
              <a:buChar char="t"/>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3"/>
          <p:cNvSpPr>
            <a:spLocks noGrp="1"/>
          </p:cNvSpPr>
          <p:nvPr>
            <p:ph type="dt" sz="half" idx="10"/>
          </p:nvPr>
        </p:nvSpPr>
        <p:spPr/>
        <p:txBody>
          <a:bodyPr/>
          <a:lstStyle>
            <a:lvl1pPr>
              <a:defRPr/>
            </a:lvl1pPr>
          </a:lstStyle>
          <a:p>
            <a:pPr>
              <a:defRPr/>
            </a:pPr>
            <a:fld id="{2BBAAFD6-C01A-44D8-910C-3AF2416544F4}" type="datetime1">
              <a:rPr lang="en-US" smtClean="0"/>
              <a:t>7/5/2017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17E3F3E-8157-4900-95D8-34C498D50B4D}" type="slidenum">
              <a:rPr lang="en-US"/>
              <a:pPr>
                <a:defRPr/>
              </a:pPr>
              <a:t>‹#›</a:t>
            </a:fld>
            <a:endParaRPr lang="en-US" dirty="0"/>
          </a:p>
        </p:txBody>
      </p:sp>
    </p:spTree>
    <p:extLst>
      <p:ext uri="{BB962C8B-B14F-4D97-AF65-F5344CB8AC3E}">
        <p14:creationId xmlns:p14="http://schemas.microsoft.com/office/powerpoint/2010/main" val="19563433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5637D6F-754A-44E9-A782-4BE4F08AFA85}" type="datetime1">
              <a:rPr lang="en-US" smtClean="0"/>
              <a:t>7/5/2017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2ED08B9-BD34-4DEE-960E-025E92ACA96F}" type="slidenum">
              <a:rPr lang="en-US"/>
              <a:pPr>
                <a:defRPr/>
              </a:pPr>
              <a:t>‹#›</a:t>
            </a:fld>
            <a:endParaRPr lang="en-US" dirty="0"/>
          </a:p>
        </p:txBody>
      </p:sp>
    </p:spTree>
    <p:extLst>
      <p:ext uri="{BB962C8B-B14F-4D97-AF65-F5344CB8AC3E}">
        <p14:creationId xmlns:p14="http://schemas.microsoft.com/office/powerpoint/2010/main" val="4781771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800000"/>
                </a:solidFill>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D17738F-334A-4D88-B93A-4ED6C6E45861}" type="datetime1">
              <a:rPr lang="en-US" smtClean="0"/>
              <a:t>7/5/2017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25EA2D2-DD9F-48E9-9AFB-7B7A7FCDB07F}" type="slidenum">
              <a:rPr lang="en-US"/>
              <a:pPr>
                <a:defRPr/>
              </a:pPr>
              <a:t>‹#›</a:t>
            </a:fld>
            <a:endParaRPr lang="en-US" dirty="0"/>
          </a:p>
        </p:txBody>
      </p:sp>
    </p:spTree>
    <p:extLst>
      <p:ext uri="{BB962C8B-B14F-4D97-AF65-F5344CB8AC3E}">
        <p14:creationId xmlns:p14="http://schemas.microsoft.com/office/powerpoint/2010/main" val="33473010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solidFill>
                  <a:srgbClr val="800000"/>
                </a:solidFill>
              </a:defRPr>
            </a:lvl1pPr>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D981AE9-28F7-46C6-99D0-5B8394B29243}" type="datetime1">
              <a:rPr lang="en-US" smtClean="0"/>
              <a:t>7/5/2017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1DFEDBC-D94F-4016-B430-4A8B3276CACF}" type="slidenum">
              <a:rPr lang="en-US"/>
              <a:pPr>
                <a:defRPr/>
              </a:pPr>
              <a:t>‹#›</a:t>
            </a:fld>
            <a:endParaRPr lang="en-US" dirty="0"/>
          </a:p>
        </p:txBody>
      </p:sp>
    </p:spTree>
    <p:extLst>
      <p:ext uri="{BB962C8B-B14F-4D97-AF65-F5344CB8AC3E}">
        <p14:creationId xmlns:p14="http://schemas.microsoft.com/office/powerpoint/2010/main" val="24283831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800000"/>
                </a:solidFill>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8D8C5212-1EF6-4BE5-B7E1-533483D0C37A}" type="datetime1">
              <a:rPr lang="en-US" smtClean="0"/>
              <a:t>7/5/2017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212F3EC-7F8E-4CEC-A5BC-482582C50C28}" type="slidenum">
              <a:rPr lang="en-US"/>
              <a:pPr>
                <a:defRPr/>
              </a:pPr>
              <a:t>‹#›</a:t>
            </a:fld>
            <a:endParaRPr lang="en-US" dirty="0"/>
          </a:p>
        </p:txBody>
      </p:sp>
    </p:spTree>
    <p:extLst>
      <p:ext uri="{BB962C8B-B14F-4D97-AF65-F5344CB8AC3E}">
        <p14:creationId xmlns:p14="http://schemas.microsoft.com/office/powerpoint/2010/main" val="34538874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6466"/>
            <a:ext cx="8229600" cy="982134"/>
          </a:xfrm>
        </p:spPr>
        <p:txBody>
          <a:bodyPr/>
          <a:lstStyle>
            <a:lvl1pPr>
              <a:defRPr>
                <a:solidFill>
                  <a:srgbClr val="800000"/>
                </a:solidFill>
              </a:defRPr>
            </a:lvl1pPr>
          </a:lstStyle>
          <a:p>
            <a:r>
              <a:rPr lang="en-US"/>
              <a:t>Click to edit Master title style</a:t>
            </a:r>
          </a:p>
        </p:txBody>
      </p:sp>
      <p:sp>
        <p:nvSpPr>
          <p:cNvPr id="3" name="Content Placeholder 2"/>
          <p:cNvSpPr>
            <a:spLocks noGrp="1"/>
          </p:cNvSpPr>
          <p:nvPr>
            <p:ph idx="1"/>
          </p:nvPr>
        </p:nvSpPr>
        <p:spPr/>
        <p:txBody>
          <a:bodyPr/>
          <a:lstStyle>
            <a:lvl1pPr marL="342900" indent="-342900">
              <a:buClr>
                <a:srgbClr val="800000"/>
              </a:buClr>
              <a:buSzPct val="85000"/>
              <a:buFont typeface="Wingdings" pitchFamily="2" charset="2"/>
              <a:buChar char="Ø"/>
              <a:defRPr/>
            </a:lvl1pPr>
            <a:lvl2pPr marL="742950" indent="-285750">
              <a:buClr>
                <a:srgbClr val="800000"/>
              </a:buClr>
              <a:buSzPct val="75000"/>
              <a:buFont typeface="Wingdings" pitchFamily="2" charset="2"/>
              <a:buChar char=""/>
              <a:defRPr/>
            </a:lvl2pPr>
            <a:lvl3pPr marL="1143000" indent="-228600">
              <a:buClr>
                <a:srgbClr val="800000"/>
              </a:buClr>
              <a:buSzPct val="100000"/>
              <a:buFont typeface="Arial" pitchFamily="34" charset="0"/>
              <a:buChar char="–"/>
              <a:defRPr/>
            </a:lvl3pPr>
            <a:lvl4pPr marL="1600200" indent="-228600">
              <a:buClr>
                <a:srgbClr val="800000"/>
              </a:buClr>
              <a:buFont typeface="Wingdings" pitchFamily="2" charset="2"/>
              <a:buChar char="§"/>
              <a:defRPr/>
            </a:lvl4pPr>
            <a:lvl5pPr marL="2057400" indent="-228600">
              <a:buClr>
                <a:srgbClr val="800000"/>
              </a:buClr>
              <a:buFont typeface="Wingdings" pitchFamily="2" charset="2"/>
              <a:buChar char="ü"/>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5D8B06A1-10E6-4108-950D-A6BC186CF359}" type="datetime1">
              <a:rPr lang="en-US" smtClean="0"/>
              <a:t>7/5/2017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CA0DC0A-8AFF-4761-BBD6-F58D17ABA39B}" type="slidenum">
              <a:rPr lang="en-US"/>
              <a:pPr>
                <a:defRPr/>
              </a:pPr>
              <a:t>‹#›</a:t>
            </a:fld>
            <a:endParaRPr lang="en-US" dirty="0"/>
          </a:p>
        </p:txBody>
      </p:sp>
    </p:spTree>
    <p:extLst>
      <p:ext uri="{BB962C8B-B14F-4D97-AF65-F5344CB8AC3E}">
        <p14:creationId xmlns:p14="http://schemas.microsoft.com/office/powerpoint/2010/main" val="13165025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rgbClr val="800000"/>
                </a:solidFill>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AB188C75-67B0-46FA-B13E-A48877E87915}" type="datetime1">
              <a:rPr lang="en-US" smtClean="0"/>
              <a:t>7/5/2017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D9F7FB7-46C5-48E9-B165-BE5BEF753226}" type="slidenum">
              <a:rPr lang="en-US"/>
              <a:pPr>
                <a:defRPr/>
              </a:pPr>
              <a:t>‹#›</a:t>
            </a:fld>
            <a:endParaRPr lang="en-US" dirty="0"/>
          </a:p>
        </p:txBody>
      </p:sp>
    </p:spTree>
    <p:extLst>
      <p:ext uri="{BB962C8B-B14F-4D97-AF65-F5344CB8AC3E}">
        <p14:creationId xmlns:p14="http://schemas.microsoft.com/office/powerpoint/2010/main" val="19172898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50332"/>
            <a:ext cx="8229600" cy="990601"/>
          </a:xfrm>
        </p:spPr>
        <p:txBody>
          <a:bodyPr/>
          <a:lstStyle>
            <a:lvl1pPr>
              <a:defRPr>
                <a:solidFill>
                  <a:srgbClr val="800000"/>
                </a:solidFill>
              </a:defRPr>
            </a:lvl1p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marL="342900" indent="-342900">
              <a:buClr>
                <a:srgbClr val="800000"/>
              </a:buClr>
              <a:buSzPct val="85000"/>
              <a:buFont typeface="Wingdings" pitchFamily="2" charset="2"/>
              <a:buChar char="Ø"/>
              <a:defRPr sz="2800"/>
            </a:lvl1pPr>
            <a:lvl2pPr marL="742950" indent="-285750">
              <a:buClr>
                <a:srgbClr val="800000"/>
              </a:buClr>
              <a:buSzPct val="75000"/>
              <a:buFont typeface="Wingdings" pitchFamily="2" charset="2"/>
              <a:buChar char="l"/>
              <a:defRPr sz="2400"/>
            </a:lvl2pPr>
            <a:lvl3pPr marL="1143000" indent="-228600">
              <a:buClr>
                <a:srgbClr val="800000"/>
              </a:buClr>
              <a:buFont typeface="Arial" pitchFamily="34" charset="0"/>
              <a:buChar char="‒"/>
              <a:defRPr sz="2000"/>
            </a:lvl3pPr>
            <a:lvl4pPr marL="1600200" indent="-228600">
              <a:buClr>
                <a:srgbClr val="800000"/>
              </a:buClr>
              <a:buFont typeface="Wingdings" pitchFamily="2" charset="2"/>
              <a:buChar char="§"/>
              <a:defRPr sz="1800"/>
            </a:lvl4pPr>
            <a:lvl5pPr marL="2057400" indent="-228600">
              <a:buClr>
                <a:srgbClr val="800000"/>
              </a:buClr>
              <a:buFont typeface="Arial"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p:txBody>
          <a:bodyPr/>
          <a:lstStyle>
            <a:lvl1pPr>
              <a:defRPr/>
            </a:lvl1pPr>
          </a:lstStyle>
          <a:p>
            <a:pPr>
              <a:defRPr/>
            </a:pPr>
            <a:fld id="{7F317CEB-B984-47A2-B9FA-570E2EDECC01}" type="datetime1">
              <a:rPr lang="en-US" smtClean="0"/>
              <a:t>7/5/2017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197DFE07-CF88-4AE7-81DA-1CA5AB0916B6}" type="slidenum">
              <a:rPr lang="en-US"/>
              <a:pPr>
                <a:defRPr/>
              </a:pPr>
              <a:t>‹#›</a:t>
            </a:fld>
            <a:endParaRPr lang="en-US" dirty="0"/>
          </a:p>
        </p:txBody>
      </p:sp>
      <p:sp>
        <p:nvSpPr>
          <p:cNvPr id="8" name="Content Placeholder 2"/>
          <p:cNvSpPr>
            <a:spLocks noGrp="1"/>
          </p:cNvSpPr>
          <p:nvPr>
            <p:ph sz="half" idx="13"/>
          </p:nvPr>
        </p:nvSpPr>
        <p:spPr>
          <a:xfrm>
            <a:off x="4673600" y="1600200"/>
            <a:ext cx="4038600" cy="4525963"/>
          </a:xfrm>
        </p:spPr>
        <p:txBody>
          <a:bodyPr/>
          <a:lstStyle>
            <a:lvl1pPr marL="342900" indent="-342900">
              <a:buClr>
                <a:srgbClr val="800000"/>
              </a:buClr>
              <a:buSzPct val="85000"/>
              <a:buFont typeface="Wingdings" pitchFamily="2" charset="2"/>
              <a:buChar char="Ø"/>
              <a:defRPr sz="2800"/>
            </a:lvl1pPr>
            <a:lvl2pPr marL="742950" indent="-285750">
              <a:buClr>
                <a:srgbClr val="800000"/>
              </a:buClr>
              <a:buSzPct val="75000"/>
              <a:buFont typeface="Wingdings" pitchFamily="2" charset="2"/>
              <a:buChar char="l"/>
              <a:defRPr sz="2400"/>
            </a:lvl2pPr>
            <a:lvl3pPr marL="1143000" indent="-228600">
              <a:buClr>
                <a:srgbClr val="800000"/>
              </a:buClr>
              <a:buFont typeface="Arial" pitchFamily="34" charset="0"/>
              <a:buChar char="‒"/>
              <a:defRPr sz="2000"/>
            </a:lvl3pPr>
            <a:lvl4pPr marL="1600200" indent="-228600">
              <a:buClr>
                <a:srgbClr val="800000"/>
              </a:buClr>
              <a:buFont typeface="Wingdings" pitchFamily="2" charset="2"/>
              <a:buChar char="§"/>
              <a:defRPr sz="1800"/>
            </a:lvl4pPr>
            <a:lvl5pPr marL="2057400" indent="-228600">
              <a:buClr>
                <a:srgbClr val="800000"/>
              </a:buClr>
              <a:buFont typeface="Arial"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055386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24932"/>
            <a:ext cx="8229600" cy="892705"/>
          </a:xfrm>
        </p:spPr>
        <p:txBody>
          <a:bodyPr/>
          <a:lstStyle>
            <a:lvl1pPr>
              <a:defRPr>
                <a:solidFill>
                  <a:srgbClr val="800000"/>
                </a:solidFill>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marL="342900" indent="-342900">
              <a:buClr>
                <a:srgbClr val="800000"/>
              </a:buClr>
              <a:buSzPct val="85000"/>
              <a:buFont typeface="Wingdings" pitchFamily="2" charset="2"/>
              <a:buChar char="Ø"/>
              <a:defRPr sz="2400"/>
            </a:lvl1pPr>
            <a:lvl2pPr marL="742950" indent="-285750">
              <a:buClr>
                <a:srgbClr val="800000"/>
              </a:buClr>
              <a:buSzPct val="75000"/>
              <a:buFont typeface="Wingdings" pitchFamily="2" charset="2"/>
              <a:buChar char="l"/>
              <a:defRPr sz="2000"/>
            </a:lvl2pPr>
            <a:lvl3pPr marL="1143000" indent="-228600">
              <a:buClr>
                <a:srgbClr val="800000"/>
              </a:buClr>
              <a:buFont typeface="Arial" pitchFamily="34" charset="0"/>
              <a:buChar cha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marL="342900" indent="-342900">
              <a:buClr>
                <a:srgbClr val="800000"/>
              </a:buClr>
              <a:buSzPct val="85000"/>
              <a:buFont typeface="Wingdings" pitchFamily="2" charset="2"/>
              <a:buChar char="Ø"/>
              <a:defRPr sz="2400"/>
            </a:lvl1pPr>
            <a:lvl2pPr marL="742950" indent="-285750">
              <a:buClr>
                <a:srgbClr val="800000"/>
              </a:buClr>
              <a:buSzPct val="75000"/>
              <a:buFont typeface="Wingdings" pitchFamily="2" charset="2"/>
              <a:buChar char="l"/>
              <a:defRPr sz="2000"/>
            </a:lvl2pPr>
            <a:lvl3pPr marL="1143000" indent="-228600">
              <a:buClr>
                <a:srgbClr val="800000"/>
              </a:buClr>
              <a:buFont typeface="Arial" pitchFamily="34" charset="0"/>
              <a:buChar cha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a:spLocks noGrp="1"/>
          </p:cNvSpPr>
          <p:nvPr>
            <p:ph type="dt" sz="half" idx="10"/>
          </p:nvPr>
        </p:nvSpPr>
        <p:spPr/>
        <p:txBody>
          <a:bodyPr/>
          <a:lstStyle>
            <a:lvl1pPr>
              <a:defRPr/>
            </a:lvl1pPr>
          </a:lstStyle>
          <a:p>
            <a:pPr>
              <a:defRPr/>
            </a:pPr>
            <a:fld id="{D8419B76-ABDE-4641-A571-B5C7873AD841}" type="datetime1">
              <a:rPr lang="en-US" smtClean="0"/>
              <a:t>7/5/2017</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934D504C-F84C-44AD-BAB4-9562B5A2DF0D}" type="slidenum">
              <a:rPr lang="en-US"/>
              <a:pPr>
                <a:defRPr/>
              </a:pPr>
              <a:t>‹#›</a:t>
            </a:fld>
            <a:endParaRPr lang="en-US" dirty="0"/>
          </a:p>
        </p:txBody>
      </p:sp>
    </p:spTree>
    <p:extLst>
      <p:ext uri="{BB962C8B-B14F-4D97-AF65-F5344CB8AC3E}">
        <p14:creationId xmlns:p14="http://schemas.microsoft.com/office/powerpoint/2010/main" val="20973439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524932"/>
            <a:ext cx="8229600" cy="892705"/>
          </a:xfrm>
        </p:spPr>
        <p:txBody>
          <a:bodyPr/>
          <a:lstStyle>
            <a:lvl1pPr>
              <a:defRPr>
                <a:solidFill>
                  <a:srgbClr val="800000"/>
                </a:solidFill>
              </a:defRPr>
            </a:lvl1pPr>
          </a:lstStyle>
          <a:p>
            <a:r>
              <a:rPr lang="en-US" dirty="0"/>
              <a:t>Click to edit Master title style</a:t>
            </a:r>
          </a:p>
        </p:txBody>
      </p:sp>
      <p:sp>
        <p:nvSpPr>
          <p:cNvPr id="3" name="Date Placeholder 3"/>
          <p:cNvSpPr>
            <a:spLocks noGrp="1"/>
          </p:cNvSpPr>
          <p:nvPr>
            <p:ph type="dt" sz="half" idx="10"/>
          </p:nvPr>
        </p:nvSpPr>
        <p:spPr/>
        <p:txBody>
          <a:bodyPr/>
          <a:lstStyle>
            <a:lvl1pPr>
              <a:defRPr/>
            </a:lvl1pPr>
          </a:lstStyle>
          <a:p>
            <a:pPr>
              <a:defRPr/>
            </a:pPr>
            <a:fld id="{077BD3AE-547A-4242-B4A2-D437B05656E3}" type="datetime1">
              <a:rPr lang="en-US" smtClean="0"/>
              <a:t>7/5/2017</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670E4B40-0C2A-4CB6-96FE-70627C82377B}" type="slidenum">
              <a:rPr lang="en-US"/>
              <a:pPr>
                <a:defRPr/>
              </a:pPr>
              <a:t>‹#›</a:t>
            </a:fld>
            <a:endParaRPr lang="en-US" dirty="0"/>
          </a:p>
        </p:txBody>
      </p:sp>
    </p:spTree>
    <p:extLst>
      <p:ext uri="{BB962C8B-B14F-4D97-AF65-F5344CB8AC3E}">
        <p14:creationId xmlns:p14="http://schemas.microsoft.com/office/powerpoint/2010/main" val="371844469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861B3E4-ED67-44EF-BAD8-3657A8C7ECB7}" type="datetime1">
              <a:rPr lang="en-US" smtClean="0"/>
              <a:t>7/5/2017</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A0AB3D48-4DAD-4B6C-B2BA-B37CB3A8C7C9}" type="slidenum">
              <a:rPr lang="en-US"/>
              <a:pPr>
                <a:defRPr/>
              </a:pPr>
              <a:t>‹#›</a:t>
            </a:fld>
            <a:endParaRPr lang="en-US" dirty="0"/>
          </a:p>
        </p:txBody>
      </p:sp>
    </p:spTree>
    <p:extLst>
      <p:ext uri="{BB962C8B-B14F-4D97-AF65-F5344CB8AC3E}">
        <p14:creationId xmlns:p14="http://schemas.microsoft.com/office/powerpoint/2010/main" val="36314762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50332"/>
            <a:ext cx="3008313" cy="88476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956733"/>
            <a:ext cx="5111750" cy="5169430"/>
          </a:xfrm>
        </p:spPr>
        <p:txBody>
          <a:bodyPr/>
          <a:lstStyle>
            <a:lvl1pPr>
              <a:defRPr sz="3200">
                <a:solidFill>
                  <a:schemeClr val="tx1"/>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E66BD26-F297-4A8D-9594-DC15D041F79D}" type="datetime1">
              <a:rPr lang="en-US" smtClean="0"/>
              <a:t>7/5/2017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F3B4DC-1BBD-4D4A-A8D2-58DBA9E0A2B8}" type="slidenum">
              <a:rPr lang="en-US"/>
              <a:pPr>
                <a:defRPr/>
              </a:pPr>
              <a:t>‹#›</a:t>
            </a:fld>
            <a:endParaRPr lang="en-US" dirty="0"/>
          </a:p>
        </p:txBody>
      </p:sp>
    </p:spTree>
    <p:extLst>
      <p:ext uri="{BB962C8B-B14F-4D97-AF65-F5344CB8AC3E}">
        <p14:creationId xmlns:p14="http://schemas.microsoft.com/office/powerpoint/2010/main" val="365850414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977334A-68CF-46F3-BC60-39B7B80E29E8}" type="datetime1">
              <a:rPr lang="en-US" smtClean="0"/>
              <a:t>7/5/2017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A2DD2E0C-59EF-449E-98B5-98C90258EE23}" type="slidenum">
              <a:rPr lang="en-US"/>
              <a:pPr>
                <a:defRPr/>
              </a:pPr>
              <a:t>‹#›</a:t>
            </a:fld>
            <a:endParaRPr lang="en-US" dirty="0"/>
          </a:p>
        </p:txBody>
      </p:sp>
    </p:spTree>
    <p:extLst>
      <p:ext uri="{BB962C8B-B14F-4D97-AF65-F5344CB8AC3E}">
        <p14:creationId xmlns:p14="http://schemas.microsoft.com/office/powerpoint/2010/main" val="8968973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800000"/>
                </a:solidFill>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4473A74-BD80-4574-A271-94873BAAD93B}" type="datetime1">
              <a:rPr lang="en-US" smtClean="0"/>
              <a:t>7/5/2017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18C705B-BC25-4D59-A7F3-132625F349B2}" type="slidenum">
              <a:rPr lang="en-US"/>
              <a:pPr>
                <a:defRPr/>
              </a:pPr>
              <a:t>‹#›</a:t>
            </a:fld>
            <a:endParaRPr lang="en-US" dirty="0"/>
          </a:p>
        </p:txBody>
      </p:sp>
    </p:spTree>
    <p:extLst>
      <p:ext uri="{BB962C8B-B14F-4D97-AF65-F5344CB8AC3E}">
        <p14:creationId xmlns:p14="http://schemas.microsoft.com/office/powerpoint/2010/main" val="6499571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solidFill>
                  <a:srgbClr val="800000"/>
                </a:solidFill>
              </a:defRPr>
            </a:lvl1pPr>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6CAAF4A-CC9F-4A98-B02F-7FA45266FF71}" type="datetime1">
              <a:rPr lang="en-US" smtClean="0"/>
              <a:t>7/5/2017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62B0F79-BD2D-4244-9D00-D9EEA65004B7}" type="slidenum">
              <a:rPr lang="en-US"/>
              <a:pPr>
                <a:defRPr/>
              </a:pPr>
              <a:t>‹#›</a:t>
            </a:fld>
            <a:endParaRPr lang="en-US" dirty="0"/>
          </a:p>
        </p:txBody>
      </p:sp>
    </p:spTree>
    <p:extLst>
      <p:ext uri="{BB962C8B-B14F-4D97-AF65-F5344CB8AC3E}">
        <p14:creationId xmlns:p14="http://schemas.microsoft.com/office/powerpoint/2010/main" val="36659566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FFFFFF"/>
                </a:solidFill>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84C8636-DF00-4F49-83A4-9D713B28165C}" type="datetime1">
              <a:rPr lang="en-US" smtClean="0"/>
              <a:t>7/5/2017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20C9BAC-CE92-4194-A5B2-3902FD00431A}" type="slidenum">
              <a:rPr lang="en-US"/>
              <a:pPr>
                <a:defRPr/>
              </a:pPr>
              <a:t>‹#›</a:t>
            </a:fld>
            <a:endParaRPr lang="en-US" dirty="0"/>
          </a:p>
        </p:txBody>
      </p:sp>
    </p:spTree>
    <p:extLst>
      <p:ext uri="{BB962C8B-B14F-4D97-AF65-F5344CB8AC3E}">
        <p14:creationId xmlns:p14="http://schemas.microsoft.com/office/powerpoint/2010/main" val="38354465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BBCD761C-47F5-4466-97A9-44968CE8127F}" type="datetime1">
              <a:rPr lang="en-US" smtClean="0"/>
              <a:t>7/5/2017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46B12DB-67EE-46A4-8502-7370C60241E2}" type="slidenum">
              <a:rPr lang="en-US"/>
              <a:pPr>
                <a:defRPr/>
              </a:pPr>
              <a:t>‹#›</a:t>
            </a:fld>
            <a:endParaRPr lang="en-US" dirty="0"/>
          </a:p>
        </p:txBody>
      </p:sp>
    </p:spTree>
    <p:extLst>
      <p:ext uri="{BB962C8B-B14F-4D97-AF65-F5344CB8AC3E}">
        <p14:creationId xmlns:p14="http://schemas.microsoft.com/office/powerpoint/2010/main" val="186753209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rgbClr val="FFFFFF"/>
                </a:solidFill>
              </a:defRPr>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35BABDA8-0934-4A39-B8F8-23CD7801B7E1}" type="datetime1">
              <a:rPr lang="en-US" smtClean="0"/>
              <a:t>7/5/2017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22B44B8-A75D-48B8-987D-63BE5D07D098}" type="slidenum">
              <a:rPr lang="en-US"/>
              <a:pPr>
                <a:defRPr/>
              </a:pPr>
              <a:t>‹#›</a:t>
            </a:fld>
            <a:endParaRPr lang="en-US" dirty="0"/>
          </a:p>
        </p:txBody>
      </p:sp>
    </p:spTree>
    <p:extLst>
      <p:ext uri="{BB962C8B-B14F-4D97-AF65-F5344CB8AC3E}">
        <p14:creationId xmlns:p14="http://schemas.microsoft.com/office/powerpoint/2010/main" val="37942814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6060FFAC-1747-4E8F-A543-679165E823A5}" type="datetime1">
              <a:rPr lang="en-US" smtClean="0"/>
              <a:t>7/5/2017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13601B98-EB32-41FD-B969-F0542ED74248}" type="slidenum">
              <a:rPr lang="en-US"/>
              <a:pPr>
                <a:defRPr/>
              </a:pPr>
              <a:t>‹#›</a:t>
            </a:fld>
            <a:endParaRPr lang="en-US" dirty="0"/>
          </a:p>
        </p:txBody>
      </p:sp>
    </p:spTree>
    <p:extLst>
      <p:ext uri="{BB962C8B-B14F-4D97-AF65-F5344CB8AC3E}">
        <p14:creationId xmlns:p14="http://schemas.microsoft.com/office/powerpoint/2010/main" val="13450237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8B94EC9F-5455-48A5-940C-7872F10D6071}" type="datetime1">
              <a:rPr lang="en-US" smtClean="0"/>
              <a:t>7/5/2017</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DEA06933-682D-4B33-BF3F-65B228E6948F}" type="slidenum">
              <a:rPr lang="en-US"/>
              <a:pPr>
                <a:defRPr/>
              </a:pPr>
              <a:t>‹#›</a:t>
            </a:fld>
            <a:endParaRPr lang="en-US" dirty="0"/>
          </a:p>
        </p:txBody>
      </p:sp>
    </p:spTree>
    <p:extLst>
      <p:ext uri="{BB962C8B-B14F-4D97-AF65-F5344CB8AC3E}">
        <p14:creationId xmlns:p14="http://schemas.microsoft.com/office/powerpoint/2010/main" val="30816899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en-US" dirty="0"/>
              <a:t>Click to edit Master title style</a:t>
            </a:r>
          </a:p>
        </p:txBody>
      </p:sp>
      <p:sp>
        <p:nvSpPr>
          <p:cNvPr id="3" name="Date Placeholder 3"/>
          <p:cNvSpPr>
            <a:spLocks noGrp="1"/>
          </p:cNvSpPr>
          <p:nvPr>
            <p:ph type="dt" sz="half" idx="10"/>
          </p:nvPr>
        </p:nvSpPr>
        <p:spPr/>
        <p:txBody>
          <a:bodyPr/>
          <a:lstStyle>
            <a:lvl1pPr>
              <a:defRPr/>
            </a:lvl1pPr>
          </a:lstStyle>
          <a:p>
            <a:pPr>
              <a:defRPr/>
            </a:pPr>
            <a:fld id="{705F26D3-5ECE-42D0-80C1-1C144D86C010}" type="datetime1">
              <a:rPr lang="en-US" smtClean="0"/>
              <a:t>7/5/2017</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7FDAAEE5-4F0B-4FFB-99C6-C18B51D97517}" type="slidenum">
              <a:rPr lang="en-US"/>
              <a:pPr>
                <a:defRPr/>
              </a:pPr>
              <a:t>‹#›</a:t>
            </a:fld>
            <a:endParaRPr lang="en-US" dirty="0"/>
          </a:p>
        </p:txBody>
      </p:sp>
    </p:spTree>
    <p:extLst>
      <p:ext uri="{BB962C8B-B14F-4D97-AF65-F5344CB8AC3E}">
        <p14:creationId xmlns:p14="http://schemas.microsoft.com/office/powerpoint/2010/main" val="14112769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342C019-02AA-438C-B056-574AC71C9231}" type="datetime1">
              <a:rPr lang="en-US" smtClean="0"/>
              <a:t>7/5/2017</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87800E3D-44CC-4FBE-9EDF-EA9090E98E46}" type="slidenum">
              <a:rPr lang="en-US"/>
              <a:pPr>
                <a:defRPr/>
              </a:pPr>
              <a:t>‹#›</a:t>
            </a:fld>
            <a:endParaRPr lang="en-US" dirty="0"/>
          </a:p>
        </p:txBody>
      </p:sp>
    </p:spTree>
    <p:extLst>
      <p:ext uri="{BB962C8B-B14F-4D97-AF65-F5344CB8AC3E}">
        <p14:creationId xmlns:p14="http://schemas.microsoft.com/office/powerpoint/2010/main" val="27508368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solidFill>
                  <a:srgbClr val="FFFFFF"/>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986EDDB-3B77-444D-9C53-BB114BC839F8}" type="datetime1">
              <a:rPr lang="en-US" smtClean="0"/>
              <a:t>7/5/2017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AF9D12A5-CA70-4A9A-899B-045B906B7BCC}" type="slidenum">
              <a:rPr lang="en-US"/>
              <a:pPr>
                <a:defRPr/>
              </a:pPr>
              <a:t>‹#›</a:t>
            </a:fld>
            <a:endParaRPr lang="en-US" dirty="0"/>
          </a:p>
        </p:txBody>
      </p:sp>
    </p:spTree>
    <p:extLst>
      <p:ext uri="{BB962C8B-B14F-4D97-AF65-F5344CB8AC3E}">
        <p14:creationId xmlns:p14="http://schemas.microsoft.com/office/powerpoint/2010/main" val="301323969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9F4BC35-2F34-4F82-89DA-26E82D1B74DB}" type="datetime1">
              <a:rPr lang="en-US" smtClean="0"/>
              <a:t>7/5/2017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050C9BF-E463-4DD8-B9C9-1A0899B310E7}" type="slidenum">
              <a:rPr lang="en-US"/>
              <a:pPr>
                <a:defRPr/>
              </a:pPr>
              <a:t>‹#›</a:t>
            </a:fld>
            <a:endParaRPr lang="en-US" dirty="0"/>
          </a:p>
        </p:txBody>
      </p:sp>
    </p:spTree>
    <p:extLst>
      <p:ext uri="{BB962C8B-B14F-4D97-AF65-F5344CB8AC3E}">
        <p14:creationId xmlns:p14="http://schemas.microsoft.com/office/powerpoint/2010/main" val="341523198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42AC616-0174-481F-953D-5733DF1900FF}" type="datetime1">
              <a:rPr lang="en-US" smtClean="0"/>
              <a:t>7/5/2017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19DD2CB-CCD9-44A4-A351-2C2F4ED5C5E4}" type="slidenum">
              <a:rPr lang="en-US"/>
              <a:pPr>
                <a:defRPr/>
              </a:pPr>
              <a:t>‹#›</a:t>
            </a:fld>
            <a:endParaRPr lang="en-US" dirty="0"/>
          </a:p>
        </p:txBody>
      </p:sp>
    </p:spTree>
    <p:extLst>
      <p:ext uri="{BB962C8B-B14F-4D97-AF65-F5344CB8AC3E}">
        <p14:creationId xmlns:p14="http://schemas.microsoft.com/office/powerpoint/2010/main" val="380151436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solidFill>
                  <a:srgbClr val="FFFFFF"/>
                </a:solidFill>
              </a:defRPr>
            </a:lvl1pPr>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15D9251-786B-4512-86FF-F93FF24A2C19}" type="datetime1">
              <a:rPr lang="en-US" smtClean="0"/>
              <a:t>7/5/2017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A337D2D-CA52-479B-AF9F-06517D7C1123}" type="slidenum">
              <a:rPr lang="en-US"/>
              <a:pPr>
                <a:defRPr/>
              </a:pPr>
              <a:t>‹#›</a:t>
            </a:fld>
            <a:endParaRPr lang="en-US" dirty="0"/>
          </a:p>
        </p:txBody>
      </p:sp>
    </p:spTree>
    <p:extLst>
      <p:ext uri="{BB962C8B-B14F-4D97-AF65-F5344CB8AC3E}">
        <p14:creationId xmlns:p14="http://schemas.microsoft.com/office/powerpoint/2010/main" val="921973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4.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5.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6.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p:cNvSpPr/>
          <p:nvPr userDrawn="1"/>
        </p:nvSpPr>
        <p:spPr>
          <a:xfrm>
            <a:off x="7454153" y="3863181"/>
            <a:ext cx="1461247" cy="96113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78C71E5-5D35-490E-A930-2893685E13F5}" type="datetime1">
              <a:rPr lang="en-US" smtClean="0"/>
              <a:t>7/5/2017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C7F9C636-E5AD-469D-8DC7-859B9C0F2E45}" type="slidenum">
              <a:rPr lang="en-US"/>
              <a:pPr>
                <a:defRPr/>
              </a:pPr>
              <a:t>‹#›</a:t>
            </a:fld>
            <a:endParaRPr lang="en-US" dirty="0"/>
          </a:p>
        </p:txBody>
      </p:sp>
      <p:pic>
        <p:nvPicPr>
          <p:cNvPr id="2055" name="Picture 6" descr="SMITH_PPT-Template_10.28-8.jp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angle 2"/>
          <p:cNvSpPr/>
          <p:nvPr userDrawn="1"/>
        </p:nvSpPr>
        <p:spPr>
          <a:xfrm>
            <a:off x="7620000" y="5620661"/>
            <a:ext cx="1407459" cy="110081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6983505" y="6065876"/>
            <a:ext cx="1931895" cy="580947"/>
          </a:xfrm>
          <a:prstGeom prst="rect">
            <a:avLst/>
          </a:prstGeom>
          <a:noFill/>
        </p:spPr>
      </p:pic>
    </p:spTree>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charset="0"/>
        </a:defRPr>
      </a:lvl2pPr>
      <a:lvl3pPr algn="ctr" defTabSz="457200" rtl="0" eaLnBrk="0" fontAlgn="base" hangingPunct="0">
        <a:spcBef>
          <a:spcPct val="0"/>
        </a:spcBef>
        <a:spcAft>
          <a:spcPct val="0"/>
        </a:spcAft>
        <a:defRPr sz="4400">
          <a:solidFill>
            <a:schemeClr val="tx1"/>
          </a:solidFill>
          <a:latin typeface="Calibri" charset="0"/>
        </a:defRPr>
      </a:lvl3pPr>
      <a:lvl4pPr algn="ctr" defTabSz="457200" rtl="0" eaLnBrk="0" fontAlgn="base" hangingPunct="0">
        <a:spcBef>
          <a:spcPct val="0"/>
        </a:spcBef>
        <a:spcAft>
          <a:spcPct val="0"/>
        </a:spcAft>
        <a:defRPr sz="4400">
          <a:solidFill>
            <a:schemeClr val="tx1"/>
          </a:solidFill>
          <a:latin typeface="Calibri" charset="0"/>
        </a:defRPr>
      </a:lvl4pPr>
      <a:lvl5pPr algn="ctr" defTabSz="457200" rtl="0" eaLnBrk="0" fontAlgn="base" hangingPunct="0">
        <a:spcBef>
          <a:spcPct val="0"/>
        </a:spcBef>
        <a:spcAft>
          <a:spcPct val="0"/>
        </a:spcAft>
        <a:defRPr sz="4400">
          <a:solidFill>
            <a:schemeClr val="tx1"/>
          </a:solidFill>
          <a:latin typeface="Calibri" charset="0"/>
        </a:defRPr>
      </a:lvl5pPr>
      <a:lvl6pPr marL="457200" algn="ctr" defTabSz="457200" rtl="0" fontAlgn="base">
        <a:spcBef>
          <a:spcPct val="0"/>
        </a:spcBef>
        <a:spcAft>
          <a:spcPct val="0"/>
        </a:spcAft>
        <a:defRPr sz="4400">
          <a:solidFill>
            <a:schemeClr val="tx1"/>
          </a:solidFill>
          <a:latin typeface="Calibri" charset="0"/>
        </a:defRPr>
      </a:lvl6pPr>
      <a:lvl7pPr marL="914400" algn="ctr" defTabSz="457200" rtl="0" fontAlgn="base">
        <a:spcBef>
          <a:spcPct val="0"/>
        </a:spcBef>
        <a:spcAft>
          <a:spcPct val="0"/>
        </a:spcAft>
        <a:defRPr sz="4400">
          <a:solidFill>
            <a:schemeClr val="tx1"/>
          </a:solidFill>
          <a:latin typeface="Calibri" charset="0"/>
        </a:defRPr>
      </a:lvl7pPr>
      <a:lvl8pPr marL="1371600" algn="ctr" defTabSz="457200" rtl="0" fontAlgn="base">
        <a:spcBef>
          <a:spcPct val="0"/>
        </a:spcBef>
        <a:spcAft>
          <a:spcPct val="0"/>
        </a:spcAft>
        <a:defRPr sz="4400">
          <a:solidFill>
            <a:schemeClr val="tx1"/>
          </a:solidFill>
          <a:latin typeface="Calibri" charset="0"/>
        </a:defRPr>
      </a:lvl8pPr>
      <a:lvl9pPr marL="1828800" algn="ctr" defTabSz="457200" rtl="0" fontAlgn="base">
        <a:spcBef>
          <a:spcPct val="0"/>
        </a:spcBef>
        <a:spcAft>
          <a:spcPct val="0"/>
        </a:spcAft>
        <a:defRPr sz="4400">
          <a:solidFill>
            <a:schemeClr val="tx1"/>
          </a:solidFill>
          <a:latin typeface="Calibri"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81E601DE-59A0-4379-8699-880951C774CC}" type="datetime1">
              <a:rPr lang="en-US" smtClean="0"/>
              <a:t>7/5/2017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3A2F0329-17C6-402E-AD14-24DA7FD2D931}" type="slidenum">
              <a:rPr lang="en-US"/>
              <a:pPr>
                <a:defRPr/>
              </a:pPr>
              <a:t>‹#›</a:t>
            </a:fld>
            <a:endParaRPr lang="en-US" dirty="0"/>
          </a:p>
        </p:txBody>
      </p:sp>
      <p:pic>
        <p:nvPicPr>
          <p:cNvPr id="3079" name="Picture 6" descr="SMITH_PPT-Template_10.28-7.jp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charset="0"/>
        </a:defRPr>
      </a:lvl2pPr>
      <a:lvl3pPr algn="ctr" defTabSz="457200" rtl="0" eaLnBrk="0" fontAlgn="base" hangingPunct="0">
        <a:spcBef>
          <a:spcPct val="0"/>
        </a:spcBef>
        <a:spcAft>
          <a:spcPct val="0"/>
        </a:spcAft>
        <a:defRPr sz="4400">
          <a:solidFill>
            <a:schemeClr val="tx1"/>
          </a:solidFill>
          <a:latin typeface="Calibri" charset="0"/>
        </a:defRPr>
      </a:lvl3pPr>
      <a:lvl4pPr algn="ctr" defTabSz="457200" rtl="0" eaLnBrk="0" fontAlgn="base" hangingPunct="0">
        <a:spcBef>
          <a:spcPct val="0"/>
        </a:spcBef>
        <a:spcAft>
          <a:spcPct val="0"/>
        </a:spcAft>
        <a:defRPr sz="4400">
          <a:solidFill>
            <a:schemeClr val="tx1"/>
          </a:solidFill>
          <a:latin typeface="Calibri" charset="0"/>
        </a:defRPr>
      </a:lvl4pPr>
      <a:lvl5pPr algn="ctr" defTabSz="457200" rtl="0" eaLnBrk="0" fontAlgn="base" hangingPunct="0">
        <a:spcBef>
          <a:spcPct val="0"/>
        </a:spcBef>
        <a:spcAft>
          <a:spcPct val="0"/>
        </a:spcAft>
        <a:defRPr sz="4400">
          <a:solidFill>
            <a:schemeClr val="tx1"/>
          </a:solidFill>
          <a:latin typeface="Calibri" charset="0"/>
        </a:defRPr>
      </a:lvl5pPr>
      <a:lvl6pPr marL="457200" algn="ctr" defTabSz="457200" rtl="0" fontAlgn="base">
        <a:spcBef>
          <a:spcPct val="0"/>
        </a:spcBef>
        <a:spcAft>
          <a:spcPct val="0"/>
        </a:spcAft>
        <a:defRPr sz="4400">
          <a:solidFill>
            <a:schemeClr val="tx1"/>
          </a:solidFill>
          <a:latin typeface="Calibri" charset="0"/>
        </a:defRPr>
      </a:lvl6pPr>
      <a:lvl7pPr marL="914400" algn="ctr" defTabSz="457200" rtl="0" fontAlgn="base">
        <a:spcBef>
          <a:spcPct val="0"/>
        </a:spcBef>
        <a:spcAft>
          <a:spcPct val="0"/>
        </a:spcAft>
        <a:defRPr sz="4400">
          <a:solidFill>
            <a:schemeClr val="tx1"/>
          </a:solidFill>
          <a:latin typeface="Calibri" charset="0"/>
        </a:defRPr>
      </a:lvl7pPr>
      <a:lvl8pPr marL="1371600" algn="ctr" defTabSz="457200" rtl="0" fontAlgn="base">
        <a:spcBef>
          <a:spcPct val="0"/>
        </a:spcBef>
        <a:spcAft>
          <a:spcPct val="0"/>
        </a:spcAft>
        <a:defRPr sz="4400">
          <a:solidFill>
            <a:schemeClr val="tx1"/>
          </a:solidFill>
          <a:latin typeface="Calibri" charset="0"/>
        </a:defRPr>
      </a:lvl8pPr>
      <a:lvl9pPr marL="1828800" algn="ctr" defTabSz="457200" rtl="0" fontAlgn="base">
        <a:spcBef>
          <a:spcPct val="0"/>
        </a:spcBef>
        <a:spcAft>
          <a:spcPct val="0"/>
        </a:spcAft>
        <a:defRPr sz="4400">
          <a:solidFill>
            <a:schemeClr val="tx1"/>
          </a:solidFill>
          <a:latin typeface="Calibri"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457200" y="588514"/>
            <a:ext cx="8229600" cy="10116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099" name="Text Placeholder 2"/>
          <p:cNvSpPr>
            <a:spLocks noGrp="1"/>
          </p:cNvSpPr>
          <p:nvPr>
            <p:ph type="body" idx="1"/>
          </p:nvPr>
        </p:nvSpPr>
        <p:spPr bwMode="auto">
          <a:xfrm>
            <a:off x="457200" y="1699073"/>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7214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2C2B0CF5-782E-40E9-AB71-AB7F46B12825}" type="datetime1">
              <a:rPr lang="en-US" smtClean="0"/>
              <a:t>7/5/2017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6861313" y="6323909"/>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8754C064-5C54-41BC-AE58-D2AA07B87EBD}" type="slidenum">
              <a:rPr lang="en-US"/>
              <a:pPr>
                <a:defRPr/>
              </a:pPr>
              <a:t>‹#›</a:t>
            </a:fld>
            <a:endParaRPr lang="en-US" dirty="0"/>
          </a:p>
        </p:txBody>
      </p:sp>
      <p:sp>
        <p:nvSpPr>
          <p:cNvPr id="3" name="AutoShape 2" descr="Image result for logo umd odi"/>
          <p:cNvSpPr>
            <a:spLocks noChangeAspect="1" noChangeArrowheads="1"/>
          </p:cNvSpPr>
          <p:nvPr userDrawn="1"/>
        </p:nvSpPr>
        <p:spPr bwMode="auto">
          <a:xfrm>
            <a:off x="155575" y="-144463"/>
            <a:ext cx="1356354" cy="4191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Rectangle 9"/>
          <p:cNvSpPr/>
          <p:nvPr userDrawn="1"/>
        </p:nvSpPr>
        <p:spPr>
          <a:xfrm>
            <a:off x="0" y="0"/>
            <a:ext cx="9144000" cy="477078"/>
          </a:xfrm>
          <a:prstGeom prst="rect">
            <a:avLst/>
          </a:prstGeom>
          <a:gradFill>
            <a:gsLst>
              <a:gs pos="0">
                <a:srgbClr val="A50021"/>
              </a:gs>
              <a:gs pos="100000">
                <a:srgbClr val="A50021"/>
              </a:gs>
            </a:gsLst>
          </a:gra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rotWithShape="1">
          <a:blip r:embed="rId13"/>
          <a:srcRect l="1376" t="18285" r="-1376" b="18430"/>
          <a:stretch/>
        </p:blipFill>
        <p:spPr>
          <a:xfrm>
            <a:off x="7626392" y="-1"/>
            <a:ext cx="1547425" cy="489641"/>
          </a:xfrm>
          <a:prstGeom prst="rect">
            <a:avLst/>
          </a:prstGeom>
        </p:spPr>
      </p:pic>
    </p:spTree>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p:hf hdr="0" ftr="0" dt="0"/>
  <p:txStyles>
    <p:titleStyle>
      <a:lvl1pPr algn="ctr" defTabSz="457200" rtl="0" eaLnBrk="0" fontAlgn="base" hangingPunct="0">
        <a:spcBef>
          <a:spcPct val="0"/>
        </a:spcBef>
        <a:spcAft>
          <a:spcPct val="0"/>
        </a:spcAft>
        <a:defRPr sz="40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charset="0"/>
        </a:defRPr>
      </a:lvl2pPr>
      <a:lvl3pPr algn="ctr" defTabSz="457200" rtl="0" eaLnBrk="0" fontAlgn="base" hangingPunct="0">
        <a:spcBef>
          <a:spcPct val="0"/>
        </a:spcBef>
        <a:spcAft>
          <a:spcPct val="0"/>
        </a:spcAft>
        <a:defRPr sz="4400">
          <a:solidFill>
            <a:schemeClr val="tx1"/>
          </a:solidFill>
          <a:latin typeface="Calibri" charset="0"/>
        </a:defRPr>
      </a:lvl3pPr>
      <a:lvl4pPr algn="ctr" defTabSz="457200" rtl="0" eaLnBrk="0" fontAlgn="base" hangingPunct="0">
        <a:spcBef>
          <a:spcPct val="0"/>
        </a:spcBef>
        <a:spcAft>
          <a:spcPct val="0"/>
        </a:spcAft>
        <a:defRPr sz="4400">
          <a:solidFill>
            <a:schemeClr val="tx1"/>
          </a:solidFill>
          <a:latin typeface="Calibri" charset="0"/>
        </a:defRPr>
      </a:lvl4pPr>
      <a:lvl5pPr algn="ctr" defTabSz="457200" rtl="0" eaLnBrk="0" fontAlgn="base" hangingPunct="0">
        <a:spcBef>
          <a:spcPct val="0"/>
        </a:spcBef>
        <a:spcAft>
          <a:spcPct val="0"/>
        </a:spcAft>
        <a:defRPr sz="4400">
          <a:solidFill>
            <a:schemeClr val="tx1"/>
          </a:solidFill>
          <a:latin typeface="Calibri" charset="0"/>
        </a:defRPr>
      </a:lvl5pPr>
      <a:lvl6pPr marL="457200" algn="ctr" defTabSz="457200" rtl="0" fontAlgn="base">
        <a:spcBef>
          <a:spcPct val="0"/>
        </a:spcBef>
        <a:spcAft>
          <a:spcPct val="0"/>
        </a:spcAft>
        <a:defRPr sz="4400">
          <a:solidFill>
            <a:schemeClr val="tx1"/>
          </a:solidFill>
          <a:latin typeface="Calibri" charset="0"/>
        </a:defRPr>
      </a:lvl6pPr>
      <a:lvl7pPr marL="914400" algn="ctr" defTabSz="457200" rtl="0" fontAlgn="base">
        <a:spcBef>
          <a:spcPct val="0"/>
        </a:spcBef>
        <a:spcAft>
          <a:spcPct val="0"/>
        </a:spcAft>
        <a:defRPr sz="4400">
          <a:solidFill>
            <a:schemeClr val="tx1"/>
          </a:solidFill>
          <a:latin typeface="Calibri" charset="0"/>
        </a:defRPr>
      </a:lvl7pPr>
      <a:lvl8pPr marL="1371600" algn="ctr" defTabSz="457200" rtl="0" fontAlgn="base">
        <a:spcBef>
          <a:spcPct val="0"/>
        </a:spcBef>
        <a:spcAft>
          <a:spcPct val="0"/>
        </a:spcAft>
        <a:defRPr sz="4400">
          <a:solidFill>
            <a:schemeClr val="tx1"/>
          </a:solidFill>
          <a:latin typeface="Calibri" charset="0"/>
        </a:defRPr>
      </a:lvl8pPr>
      <a:lvl9pPr marL="1828800" algn="ctr" defTabSz="457200" rtl="0" fontAlgn="base">
        <a:spcBef>
          <a:spcPct val="0"/>
        </a:spcBef>
        <a:spcAft>
          <a:spcPct val="0"/>
        </a:spcAft>
        <a:defRPr sz="4400">
          <a:solidFill>
            <a:schemeClr val="tx1"/>
          </a:solidFill>
          <a:latin typeface="Calibri" charset="0"/>
        </a:defRPr>
      </a:lvl9pPr>
    </p:titleStyle>
    <p:body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18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12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6E6BBCE5-10DD-4E91-AE77-0AFE9F06C347}" type="datetime1">
              <a:rPr lang="en-US" smtClean="0"/>
              <a:t>7/5/2017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C7ACCDDA-E902-4D57-BF33-42038BBB3C40}" type="slidenum">
              <a:rPr lang="en-US"/>
              <a:pPr>
                <a:defRPr/>
              </a:pPr>
              <a:t>‹#›</a:t>
            </a:fld>
            <a:endParaRPr lang="en-US" dirty="0"/>
          </a:p>
        </p:txBody>
      </p:sp>
      <p:pic>
        <p:nvPicPr>
          <p:cNvPr id="5127" name="Picture 6" descr="SMITH_PPT-Template_10.28-3.jp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charset="0"/>
        </a:defRPr>
      </a:lvl2pPr>
      <a:lvl3pPr algn="ctr" defTabSz="457200" rtl="0" eaLnBrk="0" fontAlgn="base" hangingPunct="0">
        <a:spcBef>
          <a:spcPct val="0"/>
        </a:spcBef>
        <a:spcAft>
          <a:spcPct val="0"/>
        </a:spcAft>
        <a:defRPr sz="4400">
          <a:solidFill>
            <a:schemeClr val="tx1"/>
          </a:solidFill>
          <a:latin typeface="Calibri" charset="0"/>
        </a:defRPr>
      </a:lvl3pPr>
      <a:lvl4pPr algn="ctr" defTabSz="457200" rtl="0" eaLnBrk="0" fontAlgn="base" hangingPunct="0">
        <a:spcBef>
          <a:spcPct val="0"/>
        </a:spcBef>
        <a:spcAft>
          <a:spcPct val="0"/>
        </a:spcAft>
        <a:defRPr sz="4400">
          <a:solidFill>
            <a:schemeClr val="tx1"/>
          </a:solidFill>
          <a:latin typeface="Calibri" charset="0"/>
        </a:defRPr>
      </a:lvl4pPr>
      <a:lvl5pPr algn="ctr" defTabSz="457200" rtl="0" eaLnBrk="0" fontAlgn="base" hangingPunct="0">
        <a:spcBef>
          <a:spcPct val="0"/>
        </a:spcBef>
        <a:spcAft>
          <a:spcPct val="0"/>
        </a:spcAft>
        <a:defRPr sz="4400">
          <a:solidFill>
            <a:schemeClr val="tx1"/>
          </a:solidFill>
          <a:latin typeface="Calibri" charset="0"/>
        </a:defRPr>
      </a:lvl5pPr>
      <a:lvl6pPr marL="457200" algn="ctr" defTabSz="457200" rtl="0" fontAlgn="base">
        <a:spcBef>
          <a:spcPct val="0"/>
        </a:spcBef>
        <a:spcAft>
          <a:spcPct val="0"/>
        </a:spcAft>
        <a:defRPr sz="4400">
          <a:solidFill>
            <a:schemeClr val="tx1"/>
          </a:solidFill>
          <a:latin typeface="Calibri" charset="0"/>
        </a:defRPr>
      </a:lvl6pPr>
      <a:lvl7pPr marL="914400" algn="ctr" defTabSz="457200" rtl="0" fontAlgn="base">
        <a:spcBef>
          <a:spcPct val="0"/>
        </a:spcBef>
        <a:spcAft>
          <a:spcPct val="0"/>
        </a:spcAft>
        <a:defRPr sz="4400">
          <a:solidFill>
            <a:schemeClr val="tx1"/>
          </a:solidFill>
          <a:latin typeface="Calibri" charset="0"/>
        </a:defRPr>
      </a:lvl7pPr>
      <a:lvl8pPr marL="1371600" algn="ctr" defTabSz="457200" rtl="0" fontAlgn="base">
        <a:spcBef>
          <a:spcPct val="0"/>
        </a:spcBef>
        <a:spcAft>
          <a:spcPct val="0"/>
        </a:spcAft>
        <a:defRPr sz="4400">
          <a:solidFill>
            <a:schemeClr val="tx1"/>
          </a:solidFill>
          <a:latin typeface="Calibri" charset="0"/>
        </a:defRPr>
      </a:lvl8pPr>
      <a:lvl9pPr marL="1828800" algn="ctr" defTabSz="457200" rtl="0" fontAlgn="base">
        <a:spcBef>
          <a:spcPct val="0"/>
        </a:spcBef>
        <a:spcAft>
          <a:spcPct val="0"/>
        </a:spcAft>
        <a:defRPr sz="4400">
          <a:solidFill>
            <a:schemeClr val="tx1"/>
          </a:solidFill>
          <a:latin typeface="Calibri"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3F43337-81EC-46E4-82FC-E833EC9F4C84}" type="datetime1">
              <a:rPr lang="en-US" smtClean="0"/>
              <a:t>7/5/2017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8C8AE474-B90D-441F-B566-2DC2835E26F4}" type="slidenum">
              <a:rPr lang="en-US"/>
              <a:pPr>
                <a:defRPr/>
              </a:pPr>
              <a:t>‹#›</a:t>
            </a:fld>
            <a:endParaRPr lang="en-US" dirty="0"/>
          </a:p>
        </p:txBody>
      </p:sp>
      <p:pic>
        <p:nvPicPr>
          <p:cNvPr id="6151" name="Picture 6" descr="SMITH_PPT-Template_10.28-2.jp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152" name="Picture 7" descr="UM-Smith-Primary-RGB-KO-CS.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339013" y="5565775"/>
            <a:ext cx="1600200" cy="115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charset="0"/>
        </a:defRPr>
      </a:lvl2pPr>
      <a:lvl3pPr algn="ctr" defTabSz="457200" rtl="0" eaLnBrk="0" fontAlgn="base" hangingPunct="0">
        <a:spcBef>
          <a:spcPct val="0"/>
        </a:spcBef>
        <a:spcAft>
          <a:spcPct val="0"/>
        </a:spcAft>
        <a:defRPr sz="4400">
          <a:solidFill>
            <a:schemeClr val="tx1"/>
          </a:solidFill>
          <a:latin typeface="Calibri" charset="0"/>
        </a:defRPr>
      </a:lvl3pPr>
      <a:lvl4pPr algn="ctr" defTabSz="457200" rtl="0" eaLnBrk="0" fontAlgn="base" hangingPunct="0">
        <a:spcBef>
          <a:spcPct val="0"/>
        </a:spcBef>
        <a:spcAft>
          <a:spcPct val="0"/>
        </a:spcAft>
        <a:defRPr sz="4400">
          <a:solidFill>
            <a:schemeClr val="tx1"/>
          </a:solidFill>
          <a:latin typeface="Calibri" charset="0"/>
        </a:defRPr>
      </a:lvl4pPr>
      <a:lvl5pPr algn="ctr" defTabSz="457200" rtl="0" eaLnBrk="0" fontAlgn="base" hangingPunct="0">
        <a:spcBef>
          <a:spcPct val="0"/>
        </a:spcBef>
        <a:spcAft>
          <a:spcPct val="0"/>
        </a:spcAft>
        <a:defRPr sz="4400">
          <a:solidFill>
            <a:schemeClr val="tx1"/>
          </a:solidFill>
          <a:latin typeface="Calibri" charset="0"/>
        </a:defRPr>
      </a:lvl5pPr>
      <a:lvl6pPr marL="457200" algn="ctr" defTabSz="457200" rtl="0" fontAlgn="base">
        <a:spcBef>
          <a:spcPct val="0"/>
        </a:spcBef>
        <a:spcAft>
          <a:spcPct val="0"/>
        </a:spcAft>
        <a:defRPr sz="4400">
          <a:solidFill>
            <a:schemeClr val="tx1"/>
          </a:solidFill>
          <a:latin typeface="Calibri" charset="0"/>
        </a:defRPr>
      </a:lvl6pPr>
      <a:lvl7pPr marL="914400" algn="ctr" defTabSz="457200" rtl="0" fontAlgn="base">
        <a:spcBef>
          <a:spcPct val="0"/>
        </a:spcBef>
        <a:spcAft>
          <a:spcPct val="0"/>
        </a:spcAft>
        <a:defRPr sz="4400">
          <a:solidFill>
            <a:schemeClr val="tx1"/>
          </a:solidFill>
          <a:latin typeface="Calibri" charset="0"/>
        </a:defRPr>
      </a:lvl7pPr>
      <a:lvl8pPr marL="1371600" algn="ctr" defTabSz="457200" rtl="0" fontAlgn="base">
        <a:spcBef>
          <a:spcPct val="0"/>
        </a:spcBef>
        <a:spcAft>
          <a:spcPct val="0"/>
        </a:spcAft>
        <a:defRPr sz="4400">
          <a:solidFill>
            <a:schemeClr val="tx1"/>
          </a:solidFill>
          <a:latin typeface="Calibri" charset="0"/>
        </a:defRPr>
      </a:lvl8pPr>
      <a:lvl9pPr marL="1828800" algn="ctr" defTabSz="457200" rtl="0" fontAlgn="base">
        <a:spcBef>
          <a:spcPct val="0"/>
        </a:spcBef>
        <a:spcAft>
          <a:spcPct val="0"/>
        </a:spcAft>
        <a:defRPr sz="4400">
          <a:solidFill>
            <a:schemeClr val="tx1"/>
          </a:solidFill>
          <a:latin typeface="Calibri"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hyperlink" Target="http://www.ugst.umd.edu/solutionsinaction.html" TargetMode="External"/><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26.xm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24.xml"/><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hyperlink" Target="mailto:donte@terpmail.umd.edu" TargetMode="External"/><Relationship Id="rId2" Type="http://schemas.openxmlformats.org/officeDocument/2006/relationships/hyperlink" Target="mailto:cstevens@rhsmith.umd.edu" TargetMode="External"/><Relationship Id="rId1" Type="http://schemas.openxmlformats.org/officeDocument/2006/relationships/slideLayout" Target="../slideLayouts/slideLayout24.xml"/><Relationship Id="rId5" Type="http://schemas.openxmlformats.org/officeDocument/2006/relationships/image" Target="../media/image21.jpg"/><Relationship Id="rId4" Type="http://schemas.openxmlformats.org/officeDocument/2006/relationships/hyperlink" Target="mailto:longky@terpmail.umd.edu"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3916374"/>
            <a:ext cx="7772400" cy="1304302"/>
          </a:xfrm>
        </p:spPr>
        <p:txBody>
          <a:bodyPr/>
          <a:lstStyle/>
          <a:p>
            <a:r>
              <a:rPr lang="en-US" b="1" dirty="0"/>
              <a:t>Creating Institutional and  Cultural Change</a:t>
            </a:r>
          </a:p>
        </p:txBody>
      </p:sp>
      <p:sp>
        <p:nvSpPr>
          <p:cNvPr id="6" name="Subtitle 5"/>
          <p:cNvSpPr>
            <a:spLocks noGrp="1"/>
          </p:cNvSpPr>
          <p:nvPr>
            <p:ph type="subTitle" idx="1"/>
          </p:nvPr>
        </p:nvSpPr>
        <p:spPr>
          <a:xfrm>
            <a:off x="745236" y="5213032"/>
            <a:ext cx="7653528" cy="1325880"/>
          </a:xfrm>
        </p:spPr>
        <p:txBody>
          <a:bodyPr/>
          <a:lstStyle/>
          <a:p>
            <a:r>
              <a:rPr lang="en-US" sz="2400" dirty="0">
                <a:solidFill>
                  <a:schemeClr val="tx1">
                    <a:lumMod val="75000"/>
                    <a:lumOff val="25000"/>
                  </a:schemeClr>
                </a:solidFill>
              </a:rPr>
              <a:t>Faculty-Staff Brown Bag Sessions</a:t>
            </a:r>
          </a:p>
          <a:p>
            <a:r>
              <a:rPr lang="en-US" sz="2000" dirty="0"/>
              <a:t>Cindy Stevens &amp; Donté McGuire </a:t>
            </a:r>
          </a:p>
          <a:p>
            <a:r>
              <a:rPr lang="en-US" sz="2400" i="1" dirty="0"/>
              <a:t>July 5, 2017</a:t>
            </a:r>
          </a:p>
        </p:txBody>
      </p:sp>
      <p:sp>
        <p:nvSpPr>
          <p:cNvPr id="2" name="Slide Number Placeholder 1"/>
          <p:cNvSpPr>
            <a:spLocks noGrp="1"/>
          </p:cNvSpPr>
          <p:nvPr>
            <p:ph type="sldNum" sz="quarter" idx="12"/>
          </p:nvPr>
        </p:nvSpPr>
        <p:spPr/>
        <p:txBody>
          <a:bodyPr/>
          <a:lstStyle/>
          <a:p>
            <a:pPr>
              <a:defRPr/>
            </a:pPr>
            <a:fld id="{9445C6C1-5733-4AB5-9EA0-F4017917A1B0}" type="slidenum">
              <a:rPr lang="en-US" smtClean="0"/>
              <a:pPr>
                <a:defRPr/>
              </a:pPr>
              <a:t>1</a:t>
            </a:fld>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9439" y="770716"/>
            <a:ext cx="3725122" cy="3145658"/>
          </a:xfrm>
          <a:prstGeom prst="rect">
            <a:avLst/>
          </a:prstGeom>
        </p:spPr>
      </p:pic>
    </p:spTree>
    <p:extLst>
      <p:ext uri="{BB962C8B-B14F-4D97-AF65-F5344CB8AC3E}">
        <p14:creationId xmlns:p14="http://schemas.microsoft.com/office/powerpoint/2010/main" val="2928606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2CF24-2821-4B98-84E7-9577AC163729}"/>
              </a:ext>
            </a:extLst>
          </p:cNvPr>
          <p:cNvSpPr>
            <a:spLocks noGrp="1"/>
          </p:cNvSpPr>
          <p:nvPr>
            <p:ph type="title"/>
          </p:nvPr>
        </p:nvSpPr>
        <p:spPr/>
        <p:txBody>
          <a:bodyPr/>
          <a:lstStyle/>
          <a:p>
            <a:r>
              <a:rPr lang="en-US" dirty="0" smtClean="0"/>
              <a:t>Welcome</a:t>
            </a:r>
            <a:endParaRPr lang="en-US" dirty="0"/>
          </a:p>
        </p:txBody>
      </p:sp>
      <p:sp>
        <p:nvSpPr>
          <p:cNvPr id="3" name="Content Placeholder 2">
            <a:extLst>
              <a:ext uri="{FF2B5EF4-FFF2-40B4-BE49-F238E27FC236}">
                <a16:creationId xmlns:a16="http://schemas.microsoft.com/office/drawing/2014/main" id="{60BDBA2E-358C-40B6-82ED-EF141E5EC71C}"/>
              </a:ext>
            </a:extLst>
          </p:cNvPr>
          <p:cNvSpPr>
            <a:spLocks noGrp="1"/>
          </p:cNvSpPr>
          <p:nvPr>
            <p:ph idx="1"/>
          </p:nvPr>
        </p:nvSpPr>
        <p:spPr>
          <a:xfrm>
            <a:off x="457200" y="1598880"/>
            <a:ext cx="7924799" cy="4298265"/>
          </a:xfrm>
        </p:spPr>
        <p:txBody>
          <a:bodyPr/>
          <a:lstStyle/>
          <a:p>
            <a:pPr>
              <a:spcBef>
                <a:spcPts val="1200"/>
              </a:spcBef>
              <a:spcAft>
                <a:spcPts val="3000"/>
              </a:spcAft>
            </a:pPr>
            <a:r>
              <a:rPr lang="en-US" dirty="0" smtClean="0"/>
              <a:t>Check website for updates: </a:t>
            </a:r>
            <a:r>
              <a:rPr lang="en-US" u="sng" dirty="0">
                <a:hlinkClick r:id="rId3"/>
              </a:rPr>
              <a:t>www.ugst.umd.edu/solutionsinaction.html</a:t>
            </a:r>
            <a:endParaRPr lang="en-US" dirty="0"/>
          </a:p>
          <a:p>
            <a:pPr>
              <a:spcBef>
                <a:spcPts val="1200"/>
              </a:spcBef>
              <a:spcAft>
                <a:spcPts val="3000"/>
              </a:spcAft>
            </a:pPr>
            <a:r>
              <a:rPr lang="en-US" dirty="0" smtClean="0"/>
              <a:t>Volunteers</a:t>
            </a:r>
            <a:endParaRPr lang="en-US" dirty="0"/>
          </a:p>
          <a:p>
            <a:pPr>
              <a:spcBef>
                <a:spcPts val="1200"/>
              </a:spcBef>
              <a:spcAft>
                <a:spcPts val="3000"/>
              </a:spcAft>
            </a:pPr>
            <a:r>
              <a:rPr lang="en-US" dirty="0" smtClean="0"/>
              <a:t>Check-in</a:t>
            </a:r>
            <a:endParaRPr lang="en-US" dirty="0"/>
          </a:p>
        </p:txBody>
      </p:sp>
      <p:sp>
        <p:nvSpPr>
          <p:cNvPr id="4" name="Slide Number Placeholder 3">
            <a:extLst>
              <a:ext uri="{FF2B5EF4-FFF2-40B4-BE49-F238E27FC236}">
                <a16:creationId xmlns:a16="http://schemas.microsoft.com/office/drawing/2014/main" id="{9D240D58-1CED-4682-A30C-732DF105EC8B}"/>
              </a:ext>
            </a:extLst>
          </p:cNvPr>
          <p:cNvSpPr>
            <a:spLocks noGrp="1"/>
          </p:cNvSpPr>
          <p:nvPr>
            <p:ph type="sldNum" sz="quarter" idx="12"/>
          </p:nvPr>
        </p:nvSpPr>
        <p:spPr/>
        <p:txBody>
          <a:bodyPr/>
          <a:lstStyle/>
          <a:p>
            <a:pPr>
              <a:defRPr/>
            </a:pPr>
            <a:fld id="{D35D23E3-F329-4A08-9A33-242B80272BF4}" type="slidenum">
              <a:rPr lang="en-US" smtClean="0"/>
              <a:pPr>
                <a:defRPr/>
              </a:pPr>
              <a:t>2</a:t>
            </a:fld>
            <a:endParaRPr lang="en-US" dirty="0"/>
          </a:p>
        </p:txBody>
      </p:sp>
    </p:spTree>
    <p:extLst>
      <p:ext uri="{BB962C8B-B14F-4D97-AF65-F5344CB8AC3E}">
        <p14:creationId xmlns:p14="http://schemas.microsoft.com/office/powerpoint/2010/main" val="24925431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91DD2D4-F219-439B-B4A0-2D2FB4E472AD}"/>
              </a:ext>
            </a:extLst>
          </p:cNvPr>
          <p:cNvPicPr>
            <a:picLocks noChangeAspect="1"/>
          </p:cNvPicPr>
          <p:nvPr/>
        </p:nvPicPr>
        <p:blipFill>
          <a:blip r:embed="rId2"/>
          <a:stretch>
            <a:fillRect/>
          </a:stretch>
        </p:blipFill>
        <p:spPr>
          <a:xfrm>
            <a:off x="457200" y="1806363"/>
            <a:ext cx="3863884" cy="4418673"/>
          </a:xfrm>
          <a:prstGeom prst="rect">
            <a:avLst/>
          </a:prstGeom>
        </p:spPr>
      </p:pic>
      <p:sp>
        <p:nvSpPr>
          <p:cNvPr id="2" name="Title 1">
            <a:extLst>
              <a:ext uri="{FF2B5EF4-FFF2-40B4-BE49-F238E27FC236}">
                <a16:creationId xmlns:a16="http://schemas.microsoft.com/office/drawing/2014/main" id="{4812CF24-2821-4B98-84E7-9577AC163729}"/>
              </a:ext>
            </a:extLst>
          </p:cNvPr>
          <p:cNvSpPr>
            <a:spLocks noGrp="1"/>
          </p:cNvSpPr>
          <p:nvPr>
            <p:ph type="title"/>
          </p:nvPr>
        </p:nvSpPr>
        <p:spPr/>
        <p:txBody>
          <a:bodyPr/>
          <a:lstStyle/>
          <a:p>
            <a:r>
              <a:rPr lang="en-US" dirty="0"/>
              <a:t>Session Goals</a:t>
            </a:r>
          </a:p>
        </p:txBody>
      </p:sp>
      <p:sp>
        <p:nvSpPr>
          <p:cNvPr id="3" name="Content Placeholder 2">
            <a:extLst>
              <a:ext uri="{FF2B5EF4-FFF2-40B4-BE49-F238E27FC236}">
                <a16:creationId xmlns:a16="http://schemas.microsoft.com/office/drawing/2014/main" id="{60BDBA2E-358C-40B6-82ED-EF141E5EC71C}"/>
              </a:ext>
            </a:extLst>
          </p:cNvPr>
          <p:cNvSpPr>
            <a:spLocks noGrp="1"/>
          </p:cNvSpPr>
          <p:nvPr>
            <p:ph idx="1"/>
          </p:nvPr>
        </p:nvSpPr>
        <p:spPr>
          <a:xfrm>
            <a:off x="3592286" y="1926771"/>
            <a:ext cx="5094513" cy="4298265"/>
          </a:xfrm>
        </p:spPr>
        <p:txBody>
          <a:bodyPr/>
          <a:lstStyle/>
          <a:p>
            <a:pPr>
              <a:spcBef>
                <a:spcPts val="1200"/>
              </a:spcBef>
              <a:spcAft>
                <a:spcPts val="3000"/>
              </a:spcAft>
            </a:pPr>
            <a:r>
              <a:rPr lang="en-US" dirty="0"/>
              <a:t>Identify your sources of power</a:t>
            </a:r>
          </a:p>
          <a:p>
            <a:pPr>
              <a:spcBef>
                <a:spcPts val="1200"/>
              </a:spcBef>
              <a:spcAft>
                <a:spcPts val="3000"/>
              </a:spcAft>
            </a:pPr>
            <a:r>
              <a:rPr lang="en-US" dirty="0"/>
              <a:t>Clarify brakes and gas pedals for change</a:t>
            </a:r>
          </a:p>
          <a:p>
            <a:pPr>
              <a:spcBef>
                <a:spcPts val="1200"/>
              </a:spcBef>
              <a:spcAft>
                <a:spcPts val="3000"/>
              </a:spcAft>
            </a:pPr>
            <a:r>
              <a:rPr lang="en-US" dirty="0" smtClean="0"/>
              <a:t>Begin imagining possible action for change in your unit</a:t>
            </a:r>
            <a:endParaRPr lang="en-US" dirty="0"/>
          </a:p>
        </p:txBody>
      </p:sp>
      <p:sp>
        <p:nvSpPr>
          <p:cNvPr id="4" name="Slide Number Placeholder 3">
            <a:extLst>
              <a:ext uri="{FF2B5EF4-FFF2-40B4-BE49-F238E27FC236}">
                <a16:creationId xmlns:a16="http://schemas.microsoft.com/office/drawing/2014/main" id="{9D240D58-1CED-4682-A30C-732DF105EC8B}"/>
              </a:ext>
            </a:extLst>
          </p:cNvPr>
          <p:cNvSpPr>
            <a:spLocks noGrp="1"/>
          </p:cNvSpPr>
          <p:nvPr>
            <p:ph type="sldNum" sz="quarter" idx="12"/>
          </p:nvPr>
        </p:nvSpPr>
        <p:spPr/>
        <p:txBody>
          <a:bodyPr/>
          <a:lstStyle/>
          <a:p>
            <a:pPr>
              <a:defRPr/>
            </a:pPr>
            <a:fld id="{D35D23E3-F329-4A08-9A33-242B80272BF4}" type="slidenum">
              <a:rPr lang="en-US" smtClean="0"/>
              <a:pPr>
                <a:defRPr/>
              </a:pPr>
              <a:t>3</a:t>
            </a:fld>
            <a:endParaRPr lang="en-US" dirty="0"/>
          </a:p>
        </p:txBody>
      </p:sp>
    </p:spTree>
    <p:extLst>
      <p:ext uri="{BB962C8B-B14F-4D97-AF65-F5344CB8AC3E}">
        <p14:creationId xmlns:p14="http://schemas.microsoft.com/office/powerpoint/2010/main" val="109989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68865"/>
            <a:ext cx="4566356" cy="918105"/>
          </a:xfrm>
        </p:spPr>
        <p:txBody>
          <a:bodyPr/>
          <a:lstStyle/>
          <a:p>
            <a:r>
              <a:rPr lang="en-US" sz="4800" b="1" dirty="0"/>
              <a:t>What is power?</a:t>
            </a:r>
          </a:p>
        </p:txBody>
      </p:sp>
      <p:sp>
        <p:nvSpPr>
          <p:cNvPr id="7" name="Slide Number Placeholder 6"/>
          <p:cNvSpPr>
            <a:spLocks noGrp="1"/>
          </p:cNvSpPr>
          <p:nvPr>
            <p:ph type="sldNum" sz="quarter" idx="12"/>
          </p:nvPr>
        </p:nvSpPr>
        <p:spPr/>
        <p:txBody>
          <a:bodyPr/>
          <a:lstStyle/>
          <a:p>
            <a:pPr>
              <a:defRPr/>
            </a:pPr>
            <a:fld id="{AD6E2FB3-7374-4C78-A10F-7B3698BF3FF7}" type="slidenum">
              <a:rPr lang="en-US" smtClean="0"/>
              <a:pPr>
                <a:defRPr/>
              </a:pPr>
              <a:t>4</a:t>
            </a:fld>
            <a:endParaRPr lang="en-US"/>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586970"/>
            <a:ext cx="3114222" cy="4689652"/>
          </a:xfrm>
          <a:prstGeom prst="rect">
            <a:avLst/>
          </a:prstGeom>
        </p:spPr>
      </p:pic>
      <p:sp>
        <p:nvSpPr>
          <p:cNvPr id="10" name="TextBox 9"/>
          <p:cNvSpPr txBox="1"/>
          <p:nvPr/>
        </p:nvSpPr>
        <p:spPr>
          <a:xfrm>
            <a:off x="3694671" y="1669400"/>
            <a:ext cx="5115697" cy="1077218"/>
          </a:xfrm>
          <a:prstGeom prst="rect">
            <a:avLst/>
          </a:prstGeom>
          <a:noFill/>
        </p:spPr>
        <p:txBody>
          <a:bodyPr wrap="square" rtlCol="0">
            <a:spAutoFit/>
          </a:bodyPr>
          <a:lstStyle/>
          <a:p>
            <a:r>
              <a:rPr lang="en-US" sz="3200" dirty="0"/>
              <a:t>Any resource you have that </a:t>
            </a:r>
            <a:r>
              <a:rPr lang="en-US" sz="3200" dirty="0" smtClean="0"/>
              <a:t>people value.</a:t>
            </a:r>
            <a:endParaRPr lang="en-US" sz="3200" dirty="0"/>
          </a:p>
        </p:txBody>
      </p:sp>
      <p:sp>
        <p:nvSpPr>
          <p:cNvPr id="11" name="Title 1"/>
          <p:cNvSpPr txBox="1">
            <a:spLocks/>
          </p:cNvSpPr>
          <p:nvPr/>
        </p:nvSpPr>
        <p:spPr bwMode="auto">
          <a:xfrm>
            <a:off x="4244012" y="3013691"/>
            <a:ext cx="4566356" cy="918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rgbClr val="800000"/>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charset="0"/>
              </a:defRPr>
            </a:lvl2pPr>
            <a:lvl3pPr algn="ctr" defTabSz="457200" rtl="0" eaLnBrk="0" fontAlgn="base" hangingPunct="0">
              <a:spcBef>
                <a:spcPct val="0"/>
              </a:spcBef>
              <a:spcAft>
                <a:spcPct val="0"/>
              </a:spcAft>
              <a:defRPr sz="4400">
                <a:solidFill>
                  <a:schemeClr val="tx1"/>
                </a:solidFill>
                <a:latin typeface="Calibri" charset="0"/>
              </a:defRPr>
            </a:lvl3pPr>
            <a:lvl4pPr algn="ctr" defTabSz="457200" rtl="0" eaLnBrk="0" fontAlgn="base" hangingPunct="0">
              <a:spcBef>
                <a:spcPct val="0"/>
              </a:spcBef>
              <a:spcAft>
                <a:spcPct val="0"/>
              </a:spcAft>
              <a:defRPr sz="4400">
                <a:solidFill>
                  <a:schemeClr val="tx1"/>
                </a:solidFill>
                <a:latin typeface="Calibri" charset="0"/>
              </a:defRPr>
            </a:lvl4pPr>
            <a:lvl5pPr algn="ctr" defTabSz="457200" rtl="0" eaLnBrk="0" fontAlgn="base" hangingPunct="0">
              <a:spcBef>
                <a:spcPct val="0"/>
              </a:spcBef>
              <a:spcAft>
                <a:spcPct val="0"/>
              </a:spcAft>
              <a:defRPr sz="4400">
                <a:solidFill>
                  <a:schemeClr val="tx1"/>
                </a:solidFill>
                <a:latin typeface="Calibri" charset="0"/>
              </a:defRPr>
            </a:lvl5pPr>
            <a:lvl6pPr marL="457200" algn="ctr" defTabSz="457200" rtl="0" fontAlgn="base">
              <a:spcBef>
                <a:spcPct val="0"/>
              </a:spcBef>
              <a:spcAft>
                <a:spcPct val="0"/>
              </a:spcAft>
              <a:defRPr sz="4400">
                <a:solidFill>
                  <a:schemeClr val="tx1"/>
                </a:solidFill>
                <a:latin typeface="Calibri" charset="0"/>
              </a:defRPr>
            </a:lvl6pPr>
            <a:lvl7pPr marL="914400" algn="ctr" defTabSz="457200" rtl="0" fontAlgn="base">
              <a:spcBef>
                <a:spcPct val="0"/>
              </a:spcBef>
              <a:spcAft>
                <a:spcPct val="0"/>
              </a:spcAft>
              <a:defRPr sz="4400">
                <a:solidFill>
                  <a:schemeClr val="tx1"/>
                </a:solidFill>
                <a:latin typeface="Calibri" charset="0"/>
              </a:defRPr>
            </a:lvl7pPr>
            <a:lvl8pPr marL="1371600" algn="ctr" defTabSz="457200" rtl="0" fontAlgn="base">
              <a:spcBef>
                <a:spcPct val="0"/>
              </a:spcBef>
              <a:spcAft>
                <a:spcPct val="0"/>
              </a:spcAft>
              <a:defRPr sz="4400">
                <a:solidFill>
                  <a:schemeClr val="tx1"/>
                </a:solidFill>
                <a:latin typeface="Calibri" charset="0"/>
              </a:defRPr>
            </a:lvl8pPr>
            <a:lvl9pPr marL="1828800" algn="ctr" defTabSz="457200" rtl="0" fontAlgn="base">
              <a:spcBef>
                <a:spcPct val="0"/>
              </a:spcBef>
              <a:spcAft>
                <a:spcPct val="0"/>
              </a:spcAft>
              <a:defRPr sz="4400">
                <a:solidFill>
                  <a:schemeClr val="tx1"/>
                </a:solidFill>
                <a:latin typeface="Calibri" charset="0"/>
              </a:defRPr>
            </a:lvl9pPr>
          </a:lstStyle>
          <a:p>
            <a:pPr algn="r"/>
            <a:r>
              <a:rPr lang="en-US" sz="3600" dirty="0"/>
              <a:t>What are potential power resources?</a:t>
            </a:r>
          </a:p>
        </p:txBody>
      </p:sp>
      <p:sp>
        <p:nvSpPr>
          <p:cNvPr id="12" name="TextBox 11"/>
          <p:cNvSpPr txBox="1"/>
          <p:nvPr/>
        </p:nvSpPr>
        <p:spPr>
          <a:xfrm>
            <a:off x="3694671" y="4136420"/>
            <a:ext cx="5115697" cy="2492990"/>
          </a:xfrm>
          <a:prstGeom prst="rect">
            <a:avLst/>
          </a:prstGeom>
          <a:noFill/>
        </p:spPr>
        <p:txBody>
          <a:bodyPr wrap="square" rtlCol="0">
            <a:spAutoFit/>
          </a:bodyPr>
          <a:lstStyle/>
          <a:p>
            <a:pPr algn="r"/>
            <a:r>
              <a:rPr lang="en-US" sz="2500" dirty="0"/>
              <a:t>Formal authority</a:t>
            </a:r>
          </a:p>
          <a:p>
            <a:pPr algn="r"/>
            <a:r>
              <a:rPr lang="en-US" sz="2500" dirty="0"/>
              <a:t>Social network</a:t>
            </a:r>
          </a:p>
          <a:p>
            <a:pPr algn="r"/>
            <a:r>
              <a:rPr lang="en-US" sz="2500" dirty="0"/>
              <a:t>Information or knowledge</a:t>
            </a:r>
          </a:p>
          <a:p>
            <a:pPr algn="r"/>
            <a:r>
              <a:rPr lang="en-US" sz="2500" dirty="0"/>
              <a:t>Rewards and sanctions</a:t>
            </a:r>
          </a:p>
          <a:p>
            <a:pPr algn="r"/>
            <a:r>
              <a:rPr lang="en-US" sz="2500" dirty="0"/>
              <a:t>Reputation</a:t>
            </a:r>
          </a:p>
          <a:p>
            <a:pPr algn="r"/>
            <a:r>
              <a:rPr lang="en-US" sz="2500" i="1" dirty="0"/>
              <a:t>Others?</a:t>
            </a:r>
          </a:p>
        </p:txBody>
      </p:sp>
    </p:spTree>
    <p:extLst>
      <p:ext uri="{BB962C8B-B14F-4D97-AF65-F5344CB8AC3E}">
        <p14:creationId xmlns:p14="http://schemas.microsoft.com/office/powerpoint/2010/main" val="260719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663" y="488092"/>
            <a:ext cx="8229600" cy="1196920"/>
          </a:xfrm>
        </p:spPr>
        <p:txBody>
          <a:bodyPr/>
          <a:lstStyle/>
          <a:p>
            <a:r>
              <a:rPr lang="en-US" b="1" dirty="0"/>
              <a:t>Organizations are </a:t>
            </a:r>
            <a:r>
              <a:rPr lang="en-US" b="1" i="1" dirty="0"/>
              <a:t>networks</a:t>
            </a:r>
            <a:r>
              <a:rPr lang="en-US" b="1" dirty="0"/>
              <a:t> of people</a:t>
            </a:r>
          </a:p>
        </p:txBody>
      </p:sp>
      <p:sp>
        <p:nvSpPr>
          <p:cNvPr id="3" name="Slide Number Placeholder 2"/>
          <p:cNvSpPr>
            <a:spLocks noGrp="1"/>
          </p:cNvSpPr>
          <p:nvPr>
            <p:ph type="sldNum" sz="quarter" idx="12"/>
          </p:nvPr>
        </p:nvSpPr>
        <p:spPr/>
        <p:txBody>
          <a:bodyPr/>
          <a:lstStyle/>
          <a:p>
            <a:pPr>
              <a:defRPr/>
            </a:pPr>
            <a:fld id="{FEDB3597-A36F-47A2-84F0-8839D1E65869}" type="slidenum">
              <a:rPr lang="en-US" smtClean="0"/>
              <a:pPr>
                <a:defRPr/>
              </a:pPr>
              <a:t>5</a:t>
            </a:fld>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663" y="1878365"/>
            <a:ext cx="3785507" cy="3541551"/>
          </a:xfrm>
          <a:prstGeom prst="rect">
            <a:avLst/>
          </a:prstGeom>
        </p:spPr>
      </p:pic>
      <p:sp>
        <p:nvSpPr>
          <p:cNvPr id="5" name="TextBox 4"/>
          <p:cNvSpPr txBox="1"/>
          <p:nvPr/>
        </p:nvSpPr>
        <p:spPr>
          <a:xfrm>
            <a:off x="4038171" y="1587038"/>
            <a:ext cx="4805040" cy="4124206"/>
          </a:xfrm>
          <a:prstGeom prst="rect">
            <a:avLst/>
          </a:prstGeom>
          <a:noFill/>
        </p:spPr>
        <p:txBody>
          <a:bodyPr wrap="square" rtlCol="0">
            <a:spAutoFit/>
          </a:bodyPr>
          <a:lstStyle/>
          <a:p>
            <a:pPr>
              <a:spcAft>
                <a:spcPts val="600"/>
              </a:spcAft>
            </a:pPr>
            <a:r>
              <a:rPr lang="en-US" sz="2400" dirty="0"/>
              <a:t>They have different roles:</a:t>
            </a:r>
          </a:p>
          <a:p>
            <a:pPr marL="285750" indent="-285750">
              <a:spcBef>
                <a:spcPts val="600"/>
              </a:spcBef>
              <a:spcAft>
                <a:spcPts val="600"/>
              </a:spcAft>
              <a:buFont typeface="Arial" panose="020B0604020202020204" pitchFamily="34" charset="0"/>
              <a:buChar char="•"/>
            </a:pPr>
            <a:r>
              <a:rPr lang="en-US" sz="2200" b="1" dirty="0"/>
              <a:t>Decision makers</a:t>
            </a:r>
            <a:r>
              <a:rPr lang="en-US" sz="2200" dirty="0"/>
              <a:t>: have power or authority to decide.</a:t>
            </a:r>
          </a:p>
          <a:p>
            <a:pPr marL="285750" indent="-285750">
              <a:spcBef>
                <a:spcPts val="600"/>
              </a:spcBef>
              <a:spcAft>
                <a:spcPts val="600"/>
              </a:spcAft>
              <a:buFont typeface="Arial" panose="020B0604020202020204" pitchFamily="34" charset="0"/>
              <a:buChar char="•"/>
            </a:pPr>
            <a:r>
              <a:rPr lang="en-US" sz="2200" b="1" dirty="0"/>
              <a:t>Influencers</a:t>
            </a:r>
            <a:r>
              <a:rPr lang="en-US" sz="2200" dirty="0"/>
              <a:t>: offer </a:t>
            </a:r>
            <a:r>
              <a:rPr lang="en-US" sz="2200" dirty="0" smtClean="0"/>
              <a:t>advice </a:t>
            </a:r>
            <a:r>
              <a:rPr lang="en-US" sz="2200" dirty="0"/>
              <a:t>&amp; suggestions to decision makers.</a:t>
            </a:r>
          </a:p>
          <a:p>
            <a:pPr marL="285750" indent="-285750">
              <a:spcBef>
                <a:spcPts val="600"/>
              </a:spcBef>
              <a:spcAft>
                <a:spcPts val="600"/>
              </a:spcAft>
              <a:buFont typeface="Arial" panose="020B0604020202020204" pitchFamily="34" charset="0"/>
              <a:buChar char="•"/>
            </a:pPr>
            <a:r>
              <a:rPr lang="en-US" sz="2200" b="1" dirty="0"/>
              <a:t>Stakeholders</a:t>
            </a:r>
            <a:r>
              <a:rPr lang="en-US" sz="2200" dirty="0"/>
              <a:t>: are directly or indirectly affected by </a:t>
            </a:r>
            <a:r>
              <a:rPr lang="en-US" sz="2200" dirty="0" smtClean="0"/>
              <a:t>changes.</a:t>
            </a:r>
            <a:endParaRPr lang="en-US" sz="2200" dirty="0"/>
          </a:p>
          <a:p>
            <a:pPr marL="285750" indent="-285750">
              <a:spcBef>
                <a:spcPts val="600"/>
              </a:spcBef>
              <a:spcAft>
                <a:spcPts val="600"/>
              </a:spcAft>
              <a:buFont typeface="Arial" panose="020B0604020202020204" pitchFamily="34" charset="0"/>
              <a:buChar char="•"/>
            </a:pPr>
            <a:r>
              <a:rPr lang="en-US" sz="2200" b="1" dirty="0"/>
              <a:t>Bystanders</a:t>
            </a:r>
            <a:r>
              <a:rPr lang="en-US" sz="2200" dirty="0"/>
              <a:t>: are not directly affected by change but can observe </a:t>
            </a:r>
            <a:r>
              <a:rPr lang="en-US" sz="2200" dirty="0" smtClean="0"/>
              <a:t>and </a:t>
            </a:r>
            <a:r>
              <a:rPr lang="en-US" sz="2200" dirty="0"/>
              <a:t>comment.</a:t>
            </a:r>
          </a:p>
        </p:txBody>
      </p:sp>
      <p:sp>
        <p:nvSpPr>
          <p:cNvPr id="6" name="TextBox 5">
            <a:extLst>
              <a:ext uri="{FF2B5EF4-FFF2-40B4-BE49-F238E27FC236}">
                <a16:creationId xmlns:a16="http://schemas.microsoft.com/office/drawing/2014/main" id="{6AF8FFEC-1683-4912-944D-1E125C8FFFDF}"/>
              </a:ext>
            </a:extLst>
          </p:cNvPr>
          <p:cNvSpPr txBox="1"/>
          <p:nvPr/>
        </p:nvSpPr>
        <p:spPr>
          <a:xfrm>
            <a:off x="2480819" y="5739134"/>
            <a:ext cx="4182363" cy="646331"/>
          </a:xfrm>
          <a:prstGeom prst="rect">
            <a:avLst/>
          </a:prstGeom>
          <a:noFill/>
        </p:spPr>
        <p:txBody>
          <a:bodyPr wrap="none" rtlCol="0">
            <a:spAutoFit/>
          </a:bodyPr>
          <a:lstStyle/>
          <a:p>
            <a:r>
              <a:rPr lang="en-US" sz="3600" b="1" i="1" dirty="0" smtClean="0"/>
              <a:t>Each role has power!</a:t>
            </a:r>
            <a:endParaRPr lang="en-US" sz="3600" b="1" i="1" dirty="0"/>
          </a:p>
        </p:txBody>
      </p:sp>
    </p:spTree>
    <p:extLst>
      <p:ext uri="{BB962C8B-B14F-4D97-AF65-F5344CB8AC3E}">
        <p14:creationId xmlns:p14="http://schemas.microsoft.com/office/powerpoint/2010/main" val="1176512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6205" y="692514"/>
            <a:ext cx="7053943" cy="1180987"/>
          </a:xfrm>
        </p:spPr>
        <p:txBody>
          <a:bodyPr/>
          <a:lstStyle/>
          <a:p>
            <a:r>
              <a:rPr lang="en-US" b="1" dirty="0"/>
              <a:t>What are your sources of power at work?</a:t>
            </a:r>
          </a:p>
        </p:txBody>
      </p:sp>
      <p:sp>
        <p:nvSpPr>
          <p:cNvPr id="4" name="Slide Number Placeholder 3"/>
          <p:cNvSpPr>
            <a:spLocks noGrp="1"/>
          </p:cNvSpPr>
          <p:nvPr>
            <p:ph type="sldNum" sz="quarter" idx="12"/>
          </p:nvPr>
        </p:nvSpPr>
        <p:spPr/>
        <p:txBody>
          <a:bodyPr/>
          <a:lstStyle/>
          <a:p>
            <a:pPr>
              <a:defRPr/>
            </a:pPr>
            <a:fld id="{FEDB3597-A36F-47A2-84F0-8839D1E65869}" type="slidenum">
              <a:rPr lang="en-US" smtClean="0"/>
              <a:pPr>
                <a:defRPr/>
              </a:pPr>
              <a:t>6</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2976" y="2017686"/>
            <a:ext cx="5749003" cy="3819893"/>
          </a:xfrm>
          <a:prstGeom prst="rect">
            <a:avLst/>
          </a:prstGeom>
        </p:spPr>
      </p:pic>
      <p:sp>
        <p:nvSpPr>
          <p:cNvPr id="8" name="TextBox 7"/>
          <p:cNvSpPr txBox="1"/>
          <p:nvPr/>
        </p:nvSpPr>
        <p:spPr>
          <a:xfrm>
            <a:off x="579789" y="2298149"/>
            <a:ext cx="3339068" cy="3108543"/>
          </a:xfrm>
          <a:prstGeom prst="rect">
            <a:avLst/>
          </a:prstGeom>
          <a:noFill/>
        </p:spPr>
        <p:txBody>
          <a:bodyPr wrap="square" rtlCol="0">
            <a:spAutoFit/>
          </a:bodyPr>
          <a:lstStyle/>
          <a:p>
            <a:r>
              <a:rPr lang="en-US" sz="2800" dirty="0"/>
              <a:t>What resources do </a:t>
            </a:r>
            <a:r>
              <a:rPr lang="en-US" sz="2800" b="1" dirty="0"/>
              <a:t>you</a:t>
            </a:r>
            <a:r>
              <a:rPr lang="en-US" sz="2800" dirty="0"/>
              <a:t> have that other people value?</a:t>
            </a:r>
          </a:p>
          <a:p>
            <a:endParaRPr lang="en-US" sz="2800" dirty="0"/>
          </a:p>
          <a:p>
            <a:r>
              <a:rPr lang="en-US" sz="2800" dirty="0"/>
              <a:t>What </a:t>
            </a:r>
            <a:r>
              <a:rPr lang="en-US" sz="2800" dirty="0" smtClean="0"/>
              <a:t>could </a:t>
            </a:r>
            <a:r>
              <a:rPr lang="en-US" sz="2800" dirty="0"/>
              <a:t>you do to </a:t>
            </a:r>
            <a:r>
              <a:rPr lang="en-US" sz="2800" b="1" dirty="0"/>
              <a:t>increase</a:t>
            </a:r>
            <a:r>
              <a:rPr lang="en-US" sz="2800" dirty="0"/>
              <a:t> your power to create change?</a:t>
            </a:r>
          </a:p>
        </p:txBody>
      </p:sp>
    </p:spTree>
    <p:extLst>
      <p:ext uri="{BB962C8B-B14F-4D97-AF65-F5344CB8AC3E}">
        <p14:creationId xmlns:p14="http://schemas.microsoft.com/office/powerpoint/2010/main" val="1839622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1838960-F241-4BCE-A7DC-4151239594D2}"/>
              </a:ext>
            </a:extLst>
          </p:cNvPr>
          <p:cNvSpPr>
            <a:spLocks noGrp="1"/>
          </p:cNvSpPr>
          <p:nvPr>
            <p:ph type="title"/>
          </p:nvPr>
        </p:nvSpPr>
        <p:spPr>
          <a:xfrm>
            <a:off x="2733472" y="758758"/>
            <a:ext cx="5953328" cy="1517513"/>
          </a:xfrm>
        </p:spPr>
        <p:txBody>
          <a:bodyPr/>
          <a:lstStyle/>
          <a:p>
            <a:r>
              <a:rPr lang="en-US" dirty="0"/>
              <a:t>Gas </a:t>
            </a:r>
            <a:r>
              <a:rPr lang="en-US" dirty="0" smtClean="0"/>
              <a:t>pedals </a:t>
            </a:r>
            <a:r>
              <a:rPr lang="en-US" dirty="0"/>
              <a:t>and </a:t>
            </a:r>
            <a:r>
              <a:rPr lang="en-US" dirty="0" smtClean="0"/>
              <a:t>brakes on change</a:t>
            </a:r>
            <a:endParaRPr lang="en-US" dirty="0"/>
          </a:p>
        </p:txBody>
      </p:sp>
      <p:sp>
        <p:nvSpPr>
          <p:cNvPr id="6" name="Content Placeholder 5">
            <a:extLst>
              <a:ext uri="{FF2B5EF4-FFF2-40B4-BE49-F238E27FC236}">
                <a16:creationId xmlns:a16="http://schemas.microsoft.com/office/drawing/2014/main" id="{9D8A3543-AF45-42C4-8598-F9476CA00C1F}"/>
              </a:ext>
            </a:extLst>
          </p:cNvPr>
          <p:cNvSpPr>
            <a:spLocks noGrp="1"/>
          </p:cNvSpPr>
          <p:nvPr>
            <p:ph sz="half" idx="1"/>
          </p:nvPr>
        </p:nvSpPr>
        <p:spPr>
          <a:xfrm>
            <a:off x="4648200" y="2548852"/>
            <a:ext cx="4038600" cy="3596972"/>
          </a:xfrm>
        </p:spPr>
        <p:txBody>
          <a:bodyPr/>
          <a:lstStyle/>
          <a:p>
            <a:r>
              <a:rPr lang="en-US" sz="3200" b="1" dirty="0" smtClean="0"/>
              <a:t>Some brakes</a:t>
            </a:r>
            <a:endParaRPr lang="en-US" sz="3200" b="1" dirty="0"/>
          </a:p>
          <a:p>
            <a:pPr lvl="1"/>
            <a:r>
              <a:rPr lang="en-US" sz="2800" dirty="0"/>
              <a:t>UMD structure</a:t>
            </a:r>
          </a:p>
          <a:p>
            <a:pPr lvl="1"/>
            <a:endParaRPr lang="en-US" sz="2800" dirty="0"/>
          </a:p>
          <a:p>
            <a:pPr lvl="1"/>
            <a:r>
              <a:rPr lang="en-US" sz="2800" dirty="0"/>
              <a:t>Culture of academe</a:t>
            </a:r>
          </a:p>
          <a:p>
            <a:pPr lvl="1"/>
            <a:endParaRPr lang="en-US" sz="2800" dirty="0"/>
          </a:p>
          <a:p>
            <a:pPr lvl="1"/>
            <a:r>
              <a:rPr lang="en-US" sz="2800" dirty="0"/>
              <a:t>Uncertain vision of needed changes</a:t>
            </a:r>
          </a:p>
          <a:p>
            <a:pPr lvl="1"/>
            <a:endParaRPr lang="en-US" sz="2800" dirty="0"/>
          </a:p>
        </p:txBody>
      </p:sp>
      <p:sp>
        <p:nvSpPr>
          <p:cNvPr id="7" name="Content Placeholder 6">
            <a:extLst>
              <a:ext uri="{FF2B5EF4-FFF2-40B4-BE49-F238E27FC236}">
                <a16:creationId xmlns:a16="http://schemas.microsoft.com/office/drawing/2014/main" id="{39739916-1EB5-4709-9496-97634C51AF4F}"/>
              </a:ext>
            </a:extLst>
          </p:cNvPr>
          <p:cNvSpPr>
            <a:spLocks noGrp="1"/>
          </p:cNvSpPr>
          <p:nvPr>
            <p:ph sz="half" idx="2"/>
          </p:nvPr>
        </p:nvSpPr>
        <p:spPr>
          <a:xfrm>
            <a:off x="457200" y="2537594"/>
            <a:ext cx="4038600" cy="3596972"/>
          </a:xfrm>
        </p:spPr>
        <p:txBody>
          <a:bodyPr/>
          <a:lstStyle/>
          <a:p>
            <a:r>
              <a:rPr lang="en-US" sz="3200" b="1" dirty="0"/>
              <a:t>Gas pedals </a:t>
            </a:r>
          </a:p>
          <a:p>
            <a:pPr lvl="1"/>
            <a:r>
              <a:rPr lang="en-US" sz="2800" dirty="0"/>
              <a:t>Sense of urgency</a:t>
            </a:r>
          </a:p>
          <a:p>
            <a:pPr lvl="1"/>
            <a:r>
              <a:rPr lang="en-US" sz="2800" dirty="0" smtClean="0"/>
              <a:t>Interest </a:t>
            </a:r>
            <a:r>
              <a:rPr lang="en-US" sz="2800" dirty="0"/>
              <a:t>among staff and faculty</a:t>
            </a:r>
          </a:p>
          <a:p>
            <a:pPr lvl="1"/>
            <a:r>
              <a:rPr lang="en-US" sz="2800" dirty="0"/>
              <a:t>Student demands for </a:t>
            </a:r>
            <a:r>
              <a:rPr lang="en-US" sz="2800" dirty="0" smtClean="0"/>
              <a:t>change</a:t>
            </a:r>
          </a:p>
          <a:p>
            <a:pPr lvl="1"/>
            <a:r>
              <a:rPr lang="en-US" sz="2800" dirty="0" smtClean="0"/>
              <a:t>Other factors?</a:t>
            </a:r>
            <a:endParaRPr lang="en-US" sz="2800" dirty="0"/>
          </a:p>
        </p:txBody>
      </p:sp>
      <p:sp>
        <p:nvSpPr>
          <p:cNvPr id="3" name="Slide Number Placeholder 2">
            <a:extLst>
              <a:ext uri="{FF2B5EF4-FFF2-40B4-BE49-F238E27FC236}">
                <a16:creationId xmlns:a16="http://schemas.microsoft.com/office/drawing/2014/main" id="{6AE868BA-E94B-48D1-8DD1-AFB6522EF984}"/>
              </a:ext>
            </a:extLst>
          </p:cNvPr>
          <p:cNvSpPr>
            <a:spLocks noGrp="1"/>
          </p:cNvSpPr>
          <p:nvPr>
            <p:ph type="sldNum" sz="quarter" idx="12"/>
          </p:nvPr>
        </p:nvSpPr>
        <p:spPr/>
        <p:txBody>
          <a:bodyPr/>
          <a:lstStyle/>
          <a:p>
            <a:pPr>
              <a:defRPr/>
            </a:pPr>
            <a:fld id="{FEDB3597-A36F-47A2-84F0-8839D1E65869}" type="slidenum">
              <a:rPr lang="en-US" smtClean="0"/>
              <a:pPr>
                <a:defRPr/>
              </a:pPr>
              <a:t>7</a:t>
            </a:fld>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758758"/>
            <a:ext cx="2276272" cy="1517514"/>
          </a:xfrm>
          <a:prstGeom prst="rect">
            <a:avLst/>
          </a:prstGeom>
        </p:spPr>
      </p:pic>
    </p:spTree>
    <p:extLst>
      <p:ext uri="{BB962C8B-B14F-4D97-AF65-F5344CB8AC3E}">
        <p14:creationId xmlns:p14="http://schemas.microsoft.com/office/powerpoint/2010/main" val="1379376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animEffect transition="in" filter="fade">
                                      <p:cBhvr>
                                        <p:cTn id="13" dur="500"/>
                                        <p:tgtEl>
                                          <p:spTgt spid="6">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xEl>
                                              <p:pRg st="5" end="5"/>
                                            </p:txEl>
                                          </p:spTgt>
                                        </p:tgtEl>
                                        <p:attrNameLst>
                                          <p:attrName>style.visibility</p:attrName>
                                        </p:attrNameLst>
                                      </p:cBhvr>
                                      <p:to>
                                        <p:strVal val="visible"/>
                                      </p:to>
                                    </p:set>
                                    <p:animEffect transition="in" filter="fade">
                                      <p:cBhvr>
                                        <p:cTn id="16"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Spiders, starfish and organizations</a:t>
            </a:r>
          </a:p>
        </p:txBody>
      </p:sp>
      <p:pic>
        <p:nvPicPr>
          <p:cNvPr id="2" name="Content Placeholder 1"/>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918213" y="2202181"/>
            <a:ext cx="4038600" cy="2692400"/>
          </a:xfrm>
        </p:spPr>
      </p:pic>
      <p:pic>
        <p:nvPicPr>
          <p:cNvPr id="3" name="Content Placeholder 2"/>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293915" y="2193207"/>
            <a:ext cx="4038600" cy="2701374"/>
          </a:xfrm>
        </p:spPr>
      </p:pic>
      <p:sp>
        <p:nvSpPr>
          <p:cNvPr id="4" name="Slide Number Placeholder 3"/>
          <p:cNvSpPr>
            <a:spLocks noGrp="1"/>
          </p:cNvSpPr>
          <p:nvPr>
            <p:ph type="sldNum" sz="quarter" idx="12"/>
          </p:nvPr>
        </p:nvSpPr>
        <p:spPr/>
        <p:txBody>
          <a:bodyPr/>
          <a:lstStyle/>
          <a:p>
            <a:pPr>
              <a:defRPr/>
            </a:pPr>
            <a:fld id="{D35D23E3-F329-4A08-9A33-242B80272BF4}" type="slidenum">
              <a:rPr lang="en-US" smtClean="0"/>
              <a:pPr>
                <a:defRPr/>
              </a:pPr>
              <a:t>8</a:t>
            </a:fld>
            <a:endParaRPr lang="en-US" dirty="0"/>
          </a:p>
        </p:txBody>
      </p:sp>
      <p:sp>
        <p:nvSpPr>
          <p:cNvPr id="6" name="TextBox 5">
            <a:extLst>
              <a:ext uri="{FF2B5EF4-FFF2-40B4-BE49-F238E27FC236}">
                <a16:creationId xmlns:a16="http://schemas.microsoft.com/office/drawing/2014/main" id="{D607AB20-4521-46FD-83CA-193E28F3C824}"/>
              </a:ext>
            </a:extLst>
          </p:cNvPr>
          <p:cNvSpPr txBox="1"/>
          <p:nvPr/>
        </p:nvSpPr>
        <p:spPr>
          <a:xfrm>
            <a:off x="1949103" y="1534270"/>
            <a:ext cx="5245795" cy="523220"/>
          </a:xfrm>
          <a:prstGeom prst="rect">
            <a:avLst/>
          </a:prstGeom>
          <a:noFill/>
        </p:spPr>
        <p:txBody>
          <a:bodyPr wrap="none" rtlCol="0">
            <a:spAutoFit/>
          </a:bodyPr>
          <a:lstStyle/>
          <a:p>
            <a:r>
              <a:rPr lang="en-US" sz="2800" i="1" dirty="0"/>
              <a:t>How do spiders and starfish differ?</a:t>
            </a:r>
          </a:p>
        </p:txBody>
      </p:sp>
      <p:sp>
        <p:nvSpPr>
          <p:cNvPr id="7" name="TextBox 6">
            <a:extLst>
              <a:ext uri="{FF2B5EF4-FFF2-40B4-BE49-F238E27FC236}">
                <a16:creationId xmlns:a16="http://schemas.microsoft.com/office/drawing/2014/main" id="{2FFC54E6-E82E-438C-B239-1D175B2F8FB7}"/>
              </a:ext>
            </a:extLst>
          </p:cNvPr>
          <p:cNvSpPr txBox="1"/>
          <p:nvPr/>
        </p:nvSpPr>
        <p:spPr>
          <a:xfrm>
            <a:off x="2550501" y="4809950"/>
            <a:ext cx="4042999" cy="646331"/>
          </a:xfrm>
          <a:prstGeom prst="rect">
            <a:avLst/>
          </a:prstGeom>
          <a:noFill/>
        </p:spPr>
        <p:txBody>
          <a:bodyPr wrap="square" rtlCol="0">
            <a:spAutoFit/>
          </a:bodyPr>
          <a:lstStyle/>
          <a:p>
            <a:r>
              <a:rPr lang="en-US" dirty="0"/>
              <a:t>Starfish legs duplicate all their internal organs; if you cut one off, it grows back.</a:t>
            </a:r>
          </a:p>
        </p:txBody>
      </p:sp>
      <p:sp>
        <p:nvSpPr>
          <p:cNvPr id="8" name="TextBox 7">
            <a:extLst>
              <a:ext uri="{FF2B5EF4-FFF2-40B4-BE49-F238E27FC236}">
                <a16:creationId xmlns:a16="http://schemas.microsoft.com/office/drawing/2014/main" id="{AF548D50-740D-4936-80EB-FC007F88B514}"/>
              </a:ext>
            </a:extLst>
          </p:cNvPr>
          <p:cNvSpPr txBox="1"/>
          <p:nvPr/>
        </p:nvSpPr>
        <p:spPr>
          <a:xfrm>
            <a:off x="695586" y="5723743"/>
            <a:ext cx="7991214" cy="707886"/>
          </a:xfrm>
          <a:prstGeom prst="rect">
            <a:avLst/>
          </a:prstGeom>
          <a:noFill/>
        </p:spPr>
        <p:txBody>
          <a:bodyPr wrap="square" rtlCol="0">
            <a:spAutoFit/>
          </a:bodyPr>
          <a:lstStyle/>
          <a:p>
            <a:pPr algn="ctr"/>
            <a:r>
              <a:rPr lang="en-US" sz="2000" b="1" dirty="0"/>
              <a:t>Decentralized organizations </a:t>
            </a:r>
            <a:r>
              <a:rPr lang="en-US" sz="2000" dirty="0"/>
              <a:t>are like starfish—the units act independently.  To create change, you have to change every unit.</a:t>
            </a:r>
          </a:p>
        </p:txBody>
      </p:sp>
    </p:spTree>
    <p:extLst>
      <p:ext uri="{BB962C8B-B14F-4D97-AF65-F5344CB8AC3E}">
        <p14:creationId xmlns:p14="http://schemas.microsoft.com/office/powerpoint/2010/main" val="2309463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612840"/>
            <a:ext cx="8229600" cy="1143000"/>
          </a:xfrm>
        </p:spPr>
        <p:txBody>
          <a:bodyPr/>
          <a:lstStyle/>
          <a:p>
            <a:r>
              <a:rPr lang="en-US" dirty="0"/>
              <a:t>Culture of academe</a:t>
            </a:r>
          </a:p>
        </p:txBody>
      </p:sp>
      <p:sp>
        <p:nvSpPr>
          <p:cNvPr id="9" name="Content Placeholder 8"/>
          <p:cNvSpPr>
            <a:spLocks noGrp="1"/>
          </p:cNvSpPr>
          <p:nvPr>
            <p:ph idx="1"/>
          </p:nvPr>
        </p:nvSpPr>
        <p:spPr>
          <a:xfrm>
            <a:off x="4163438" y="1755841"/>
            <a:ext cx="4523362" cy="4624836"/>
          </a:xfrm>
        </p:spPr>
        <p:txBody>
          <a:bodyPr/>
          <a:lstStyle/>
          <a:p>
            <a:r>
              <a:rPr lang="en-US" dirty="0"/>
              <a:t>Universities evolved from European monasteries</a:t>
            </a:r>
          </a:p>
          <a:p>
            <a:pPr lvl="1"/>
            <a:r>
              <a:rPr lang="en-US" dirty="0" smtClean="0"/>
              <a:t>Hierarchy/tradition </a:t>
            </a:r>
            <a:r>
              <a:rPr lang="en-US" dirty="0"/>
              <a:t>run deep</a:t>
            </a:r>
          </a:p>
          <a:p>
            <a:pPr lvl="1"/>
            <a:r>
              <a:rPr lang="en-US" dirty="0"/>
              <a:t>R1 faculty </a:t>
            </a:r>
            <a:r>
              <a:rPr lang="en-US" dirty="0" smtClean="0"/>
              <a:t>tend to focus </a:t>
            </a:r>
            <a:r>
              <a:rPr lang="en-US" dirty="0"/>
              <a:t>on their </a:t>
            </a:r>
            <a:r>
              <a:rPr lang="en-US" i="1" dirty="0"/>
              <a:t>disciplines</a:t>
            </a:r>
          </a:p>
          <a:p>
            <a:endParaRPr lang="en-US" dirty="0"/>
          </a:p>
          <a:p>
            <a:r>
              <a:rPr lang="en-US" dirty="0" smtClean="0"/>
              <a:t>Ideas </a:t>
            </a:r>
            <a:r>
              <a:rPr lang="en-US" dirty="0"/>
              <a:t>are more </a:t>
            </a:r>
            <a:r>
              <a:rPr lang="en-US" dirty="0" smtClean="0"/>
              <a:t>accepted </a:t>
            </a:r>
            <a:r>
              <a:rPr lang="en-US" dirty="0"/>
              <a:t>when described in ways that “fit”</a:t>
            </a:r>
          </a:p>
        </p:txBody>
      </p:sp>
      <p:sp>
        <p:nvSpPr>
          <p:cNvPr id="5" name="Slide Number Placeholder 4"/>
          <p:cNvSpPr>
            <a:spLocks noGrp="1"/>
          </p:cNvSpPr>
          <p:nvPr>
            <p:ph type="sldNum" sz="quarter" idx="12"/>
          </p:nvPr>
        </p:nvSpPr>
        <p:spPr/>
        <p:txBody>
          <a:bodyPr/>
          <a:lstStyle/>
          <a:p>
            <a:pPr>
              <a:defRPr/>
            </a:pPr>
            <a:fld id="{CDFD12FF-846F-46A1-A620-F6BB81148AB6}" type="slidenum">
              <a:rPr lang="en-US" smtClean="0"/>
              <a:pPr>
                <a:defRPr/>
              </a:pPr>
              <a:t>9</a:t>
            </a:fld>
            <a:endParaRPr lang="en-US"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313" y="1755840"/>
            <a:ext cx="3193415" cy="2121847"/>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732" y="4146910"/>
            <a:ext cx="3265499" cy="2176999"/>
          </a:xfrm>
          <a:prstGeom prst="rect">
            <a:avLst/>
          </a:prstGeom>
        </p:spPr>
      </p:pic>
    </p:spTree>
    <p:extLst>
      <p:ext uri="{BB962C8B-B14F-4D97-AF65-F5344CB8AC3E}">
        <p14:creationId xmlns:p14="http://schemas.microsoft.com/office/powerpoint/2010/main" val="1995026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14FD3FC-3701-41DC-8BC1-FE869D480E56}"/>
              </a:ext>
            </a:extLst>
          </p:cNvPr>
          <p:cNvPicPr>
            <a:picLocks noChangeAspect="1"/>
          </p:cNvPicPr>
          <p:nvPr/>
        </p:nvPicPr>
        <p:blipFill>
          <a:blip r:embed="rId2"/>
          <a:stretch>
            <a:fillRect/>
          </a:stretch>
        </p:blipFill>
        <p:spPr>
          <a:xfrm>
            <a:off x="5369837" y="1504094"/>
            <a:ext cx="3394011" cy="5091016"/>
          </a:xfrm>
          <a:prstGeom prst="rect">
            <a:avLst/>
          </a:prstGeom>
        </p:spPr>
      </p:pic>
      <p:sp>
        <p:nvSpPr>
          <p:cNvPr id="2" name="Title 1"/>
          <p:cNvSpPr>
            <a:spLocks noGrp="1"/>
          </p:cNvSpPr>
          <p:nvPr>
            <p:ph type="title"/>
          </p:nvPr>
        </p:nvSpPr>
        <p:spPr>
          <a:xfrm>
            <a:off x="457200" y="632295"/>
            <a:ext cx="8229600" cy="1143000"/>
          </a:xfrm>
        </p:spPr>
        <p:txBody>
          <a:bodyPr/>
          <a:lstStyle/>
          <a:p>
            <a:r>
              <a:rPr lang="en-US" dirty="0"/>
              <a:t>Uncertain vision of change</a:t>
            </a:r>
          </a:p>
        </p:txBody>
      </p:sp>
      <p:sp>
        <p:nvSpPr>
          <p:cNvPr id="4" name="Slide Number Placeholder 3"/>
          <p:cNvSpPr>
            <a:spLocks noGrp="1"/>
          </p:cNvSpPr>
          <p:nvPr>
            <p:ph type="sldNum" sz="quarter" idx="12"/>
          </p:nvPr>
        </p:nvSpPr>
        <p:spPr/>
        <p:txBody>
          <a:bodyPr/>
          <a:lstStyle/>
          <a:p>
            <a:pPr>
              <a:defRPr/>
            </a:pPr>
            <a:fld id="{D35D23E3-F329-4A08-9A33-242B80272BF4}" type="slidenum">
              <a:rPr lang="en-US" smtClean="0"/>
              <a:pPr>
                <a:defRPr/>
              </a:pPr>
              <a:t>10</a:t>
            </a:fld>
            <a:endParaRPr lang="en-US" dirty="0"/>
          </a:p>
        </p:txBody>
      </p:sp>
      <p:sp>
        <p:nvSpPr>
          <p:cNvPr id="5" name="AutoShape 2" descr="Image result for stephen covey everything is created twice"/>
          <p:cNvSpPr>
            <a:spLocks noGrp="1" noChangeAspect="1" noChangeArrowheads="1"/>
          </p:cNvSpPr>
          <p:nvPr>
            <p:ph idx="1"/>
          </p:nvPr>
        </p:nvSpPr>
        <p:spPr bwMode="auto">
          <a:xfrm>
            <a:off x="343667" y="1766984"/>
            <a:ext cx="5084955" cy="3902296"/>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pPr marL="0" indent="0" algn="r">
              <a:buNone/>
            </a:pPr>
            <a:r>
              <a:rPr lang="en-US" sz="3200" i="1" dirty="0"/>
              <a:t>All things are created twice: first mentally, then physically.</a:t>
            </a:r>
          </a:p>
          <a:p>
            <a:pPr marL="0" indent="0">
              <a:buNone/>
            </a:pPr>
            <a:endParaRPr lang="en-US" sz="3200" i="1" dirty="0"/>
          </a:p>
          <a:p>
            <a:pPr marL="0" indent="0" algn="r">
              <a:buNone/>
            </a:pPr>
            <a:r>
              <a:rPr lang="en-US" sz="3200" i="1" dirty="0"/>
              <a:t>The key to creativity is to </a:t>
            </a:r>
            <a:r>
              <a:rPr lang="en-US" sz="3200" i="1" u="sng" dirty="0"/>
              <a:t>begin with the end in mind</a:t>
            </a:r>
            <a:r>
              <a:rPr lang="en-US" sz="3200" i="1" dirty="0"/>
              <a:t>, with a vision and a blue print of the desired result.</a:t>
            </a:r>
          </a:p>
          <a:p>
            <a:pPr marL="0" indent="0" algn="r">
              <a:buNone/>
            </a:pPr>
            <a:r>
              <a:rPr lang="en-US" sz="2000" dirty="0"/>
              <a:t>Stephen Covey</a:t>
            </a:r>
          </a:p>
          <a:p>
            <a:pPr marL="0" indent="0" algn="r">
              <a:buNone/>
            </a:pPr>
            <a:r>
              <a:rPr lang="en-US" sz="2000" dirty="0"/>
              <a:t>(1932-2012)</a:t>
            </a:r>
          </a:p>
        </p:txBody>
      </p:sp>
    </p:spTree>
    <p:extLst>
      <p:ext uri="{BB962C8B-B14F-4D97-AF65-F5344CB8AC3E}">
        <p14:creationId xmlns:p14="http://schemas.microsoft.com/office/powerpoint/2010/main" val="1080660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7559"/>
            <a:ext cx="8229600" cy="1143000"/>
          </a:xfrm>
        </p:spPr>
        <p:txBody>
          <a:bodyPr/>
          <a:lstStyle/>
          <a:p>
            <a:r>
              <a:rPr lang="en-US" dirty="0" smtClean="0"/>
              <a:t>Begin with the end in mind</a:t>
            </a:r>
            <a:endParaRPr lang="en-US" dirty="0"/>
          </a:p>
        </p:txBody>
      </p:sp>
      <p:sp>
        <p:nvSpPr>
          <p:cNvPr id="3" name="Content Placeholder 2"/>
          <p:cNvSpPr>
            <a:spLocks noGrp="1"/>
          </p:cNvSpPr>
          <p:nvPr>
            <p:ph idx="1"/>
          </p:nvPr>
        </p:nvSpPr>
        <p:spPr>
          <a:xfrm>
            <a:off x="4683512" y="1794265"/>
            <a:ext cx="4025590" cy="4525963"/>
          </a:xfrm>
        </p:spPr>
        <p:txBody>
          <a:bodyPr/>
          <a:lstStyle/>
          <a:p>
            <a:pPr marL="0" indent="0">
              <a:buNone/>
            </a:pPr>
            <a:r>
              <a:rPr lang="en-US" dirty="0" smtClean="0"/>
              <a:t>What would be </a:t>
            </a:r>
            <a:r>
              <a:rPr lang="en-US" b="1" dirty="0" smtClean="0"/>
              <a:t>different</a:t>
            </a:r>
            <a:r>
              <a:rPr lang="en-US" dirty="0" smtClean="0"/>
              <a:t> if your unit fully welcomed &amp; accepted people from all races and ethnicities?</a:t>
            </a:r>
          </a:p>
          <a:p>
            <a:endParaRPr lang="en-US" sz="2600" dirty="0" smtClean="0"/>
          </a:p>
          <a:p>
            <a:r>
              <a:rPr lang="en-US" sz="2600" dirty="0"/>
              <a:t>	</a:t>
            </a:r>
            <a:r>
              <a:rPr lang="en-US" sz="2600" dirty="0" smtClean="0"/>
              <a:t>Specifically, how would you know?</a:t>
            </a:r>
            <a:endParaRPr lang="en-US" sz="2600" dirty="0"/>
          </a:p>
        </p:txBody>
      </p:sp>
      <p:sp>
        <p:nvSpPr>
          <p:cNvPr id="4" name="Slide Number Placeholder 3"/>
          <p:cNvSpPr>
            <a:spLocks noGrp="1"/>
          </p:cNvSpPr>
          <p:nvPr>
            <p:ph type="sldNum" sz="quarter" idx="12"/>
          </p:nvPr>
        </p:nvSpPr>
        <p:spPr/>
        <p:txBody>
          <a:bodyPr/>
          <a:lstStyle/>
          <a:p>
            <a:pPr>
              <a:defRPr/>
            </a:pPr>
            <a:fld id="{D35D23E3-F329-4A08-9A33-242B80272BF4}" type="slidenum">
              <a:rPr lang="en-US" smtClean="0"/>
              <a:pPr>
                <a:defRPr/>
              </a:pPr>
              <a:t>11</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570" y="1794265"/>
            <a:ext cx="4382430" cy="4182786"/>
          </a:xfrm>
          <a:prstGeom prst="rect">
            <a:avLst/>
          </a:prstGeom>
        </p:spPr>
      </p:pic>
    </p:spTree>
    <p:extLst>
      <p:ext uri="{BB962C8B-B14F-4D97-AF65-F5344CB8AC3E}">
        <p14:creationId xmlns:p14="http://schemas.microsoft.com/office/powerpoint/2010/main" val="1298522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ext Box 5"/>
          <p:cNvSpPr txBox="1">
            <a:spLocks noChangeArrowheads="1"/>
          </p:cNvSpPr>
          <p:nvPr/>
        </p:nvSpPr>
        <p:spPr bwMode="auto">
          <a:xfrm>
            <a:off x="2971800" y="860191"/>
            <a:ext cx="5534526" cy="144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defTabSz="914400"/>
            <a:r>
              <a:rPr lang="en-US" sz="4400" b="1" dirty="0">
                <a:latin typeface="Calibri" pitchFamily="34" charset="0"/>
                <a:ea typeface="ＭＳ Ｐゴシック" pitchFamily="34" charset="-128"/>
              </a:rPr>
              <a:t>Small Group Discussion</a:t>
            </a:r>
          </a:p>
        </p:txBody>
      </p:sp>
      <p:sp>
        <p:nvSpPr>
          <p:cNvPr id="4" name="Content Placeholder 3"/>
          <p:cNvSpPr>
            <a:spLocks noGrp="1"/>
          </p:cNvSpPr>
          <p:nvPr>
            <p:ph idx="1"/>
          </p:nvPr>
        </p:nvSpPr>
        <p:spPr>
          <a:xfrm>
            <a:off x="772512" y="2449286"/>
            <a:ext cx="7914287" cy="4102159"/>
          </a:xfrm>
        </p:spPr>
        <p:txBody>
          <a:bodyPr/>
          <a:lstStyle/>
          <a:p>
            <a:pPr marL="0" indent="0">
              <a:spcBef>
                <a:spcPts val="1200"/>
              </a:spcBef>
              <a:buNone/>
            </a:pPr>
            <a:r>
              <a:rPr lang="en-US" sz="3200" u="sng" dirty="0"/>
              <a:t>In small groups, please discuss</a:t>
            </a:r>
            <a:r>
              <a:rPr lang="en-US" sz="3200" dirty="0"/>
              <a:t>:</a:t>
            </a:r>
          </a:p>
          <a:p>
            <a:pPr>
              <a:spcBef>
                <a:spcPts val="1200"/>
              </a:spcBef>
              <a:buClr>
                <a:srgbClr val="800000"/>
              </a:buClr>
              <a:buFont typeface="Wingdings" panose="05000000000000000000" pitchFamily="2" charset="2"/>
              <a:buChar char="Ø"/>
            </a:pPr>
            <a:r>
              <a:rPr lang="en-US" dirty="0"/>
              <a:t>What </a:t>
            </a:r>
            <a:r>
              <a:rPr lang="en-US" dirty="0" smtClean="0"/>
              <a:t>1-2 actions would your unit </a:t>
            </a:r>
            <a:r>
              <a:rPr lang="en-US" dirty="0"/>
              <a:t>need to </a:t>
            </a:r>
            <a:r>
              <a:rPr lang="en-US" dirty="0" smtClean="0"/>
              <a:t>do/do differently?</a:t>
            </a:r>
            <a:endParaRPr lang="en-US" dirty="0"/>
          </a:p>
          <a:p>
            <a:pPr>
              <a:spcBef>
                <a:spcPts val="1200"/>
              </a:spcBef>
              <a:buClr>
                <a:srgbClr val="800000"/>
              </a:buClr>
              <a:buFont typeface="Wingdings" panose="05000000000000000000" pitchFamily="2" charset="2"/>
              <a:buChar char="Ø"/>
            </a:pPr>
            <a:r>
              <a:rPr lang="en-US" dirty="0"/>
              <a:t>How </a:t>
            </a:r>
            <a:r>
              <a:rPr lang="en-US" dirty="0" smtClean="0"/>
              <a:t>might </a:t>
            </a:r>
            <a:r>
              <a:rPr lang="en-US" dirty="0"/>
              <a:t>those changes “fit” within the culture of </a:t>
            </a:r>
            <a:r>
              <a:rPr lang="en-US" dirty="0" smtClean="0"/>
              <a:t>academe &amp; your unit?</a:t>
            </a:r>
            <a:endParaRPr lang="en-US" dirty="0"/>
          </a:p>
          <a:p>
            <a:pPr>
              <a:spcBef>
                <a:spcPts val="1200"/>
              </a:spcBef>
              <a:buClr>
                <a:srgbClr val="800000"/>
              </a:buClr>
              <a:buFont typeface="Wingdings" panose="05000000000000000000" pitchFamily="2" charset="2"/>
              <a:buChar char="Ø"/>
            </a:pPr>
            <a:r>
              <a:rPr lang="en-US" dirty="0" smtClean="0"/>
              <a:t>Who would need to be involved?  How could you enlist their help?</a:t>
            </a:r>
            <a:endParaRPr lang="en-US" dirty="0"/>
          </a:p>
        </p:txBody>
      </p:sp>
      <p:sp>
        <p:nvSpPr>
          <p:cNvPr id="2" name="Slide Number Placeholder 1"/>
          <p:cNvSpPr>
            <a:spLocks noGrp="1"/>
          </p:cNvSpPr>
          <p:nvPr>
            <p:ph type="sldNum" sz="quarter" idx="12"/>
          </p:nvPr>
        </p:nvSpPr>
        <p:spPr/>
        <p:txBody>
          <a:bodyPr/>
          <a:lstStyle/>
          <a:p>
            <a:pPr>
              <a:defRPr/>
            </a:pPr>
            <a:fld id="{775380AB-F495-4DD4-A2B3-A327E2EFF7A8}" type="slidenum">
              <a:rPr lang="en-US" smtClean="0"/>
              <a:pPr>
                <a:defRPr/>
              </a:pPr>
              <a:t>12</a:t>
            </a:fld>
            <a:endParaRPr 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2513" y="683647"/>
            <a:ext cx="2581671" cy="1715376"/>
          </a:xfrm>
          <a:prstGeom prst="rect">
            <a:avLst/>
          </a:prstGeom>
        </p:spPr>
      </p:pic>
    </p:spTree>
    <p:extLst>
      <p:ext uri="{BB962C8B-B14F-4D97-AF65-F5344CB8AC3E}">
        <p14:creationId xmlns:p14="http://schemas.microsoft.com/office/powerpoint/2010/main" val="3156671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91012"/>
            <a:ext cx="8229600" cy="1031489"/>
          </a:xfrm>
        </p:spPr>
        <p:txBody>
          <a:bodyPr/>
          <a:lstStyle/>
          <a:p>
            <a:r>
              <a:rPr lang="en-US" sz="4400" smtClean="0"/>
              <a:t>Debrief Discussion</a:t>
            </a:r>
            <a:endParaRPr lang="en-US" sz="4400" dirty="0"/>
          </a:p>
        </p:txBody>
      </p:sp>
      <p:sp>
        <p:nvSpPr>
          <p:cNvPr id="4" name="Slide Number Placeholder 3"/>
          <p:cNvSpPr>
            <a:spLocks noGrp="1"/>
          </p:cNvSpPr>
          <p:nvPr>
            <p:ph type="sldNum" sz="quarter" idx="12"/>
          </p:nvPr>
        </p:nvSpPr>
        <p:spPr/>
        <p:txBody>
          <a:bodyPr/>
          <a:lstStyle/>
          <a:p>
            <a:pPr>
              <a:defRPr/>
            </a:pPr>
            <a:fld id="{D35D23E3-F329-4A08-9A33-242B80272BF4}" type="slidenum">
              <a:rPr lang="en-US" smtClean="0"/>
              <a:pPr>
                <a:defRPr/>
              </a:pPr>
              <a:t>13</a:t>
            </a:fld>
            <a:endParaRPr lang="en-US" dirty="0"/>
          </a:p>
        </p:txBody>
      </p:sp>
      <p:sp>
        <p:nvSpPr>
          <p:cNvPr id="3" name="Content Placeholder 2"/>
          <p:cNvSpPr>
            <a:spLocks noGrp="1"/>
          </p:cNvSpPr>
          <p:nvPr>
            <p:ph idx="1"/>
          </p:nvPr>
        </p:nvSpPr>
        <p:spPr>
          <a:xfrm>
            <a:off x="4495538" y="1622501"/>
            <a:ext cx="4191262" cy="4736348"/>
          </a:xfrm>
        </p:spPr>
        <p:txBody>
          <a:bodyPr/>
          <a:lstStyle/>
          <a:p>
            <a:pPr marL="0" indent="0">
              <a:buNone/>
            </a:pPr>
            <a:r>
              <a:rPr lang="en-US" sz="3600" b="1" i="1" dirty="0" smtClean="0"/>
              <a:t>What ideas did you come up with?</a:t>
            </a:r>
          </a:p>
          <a:p>
            <a:pPr marL="0" indent="0">
              <a:buNone/>
            </a:pPr>
            <a:endParaRPr lang="en-US" sz="3200" dirty="0" smtClean="0"/>
          </a:p>
          <a:p>
            <a:pPr marL="0" indent="0">
              <a:buNone/>
            </a:pPr>
            <a:endParaRPr lang="en-US" sz="3200" dirty="0"/>
          </a:p>
          <a:p>
            <a:pPr marL="0" indent="0">
              <a:buNone/>
            </a:pPr>
            <a:r>
              <a:rPr lang="en-US" sz="2400" dirty="0" smtClean="0"/>
              <a:t>If you email your ideas to us, we’ll combine and post them online.</a:t>
            </a:r>
          </a:p>
          <a:p>
            <a:r>
              <a:rPr lang="en-US" sz="2000" dirty="0" smtClean="0">
                <a:hlinkClick r:id="rId2"/>
              </a:rPr>
              <a:t>cstevens@rhsmith.umd.edu</a:t>
            </a:r>
            <a:endParaRPr lang="en-US" sz="2000" dirty="0" smtClean="0"/>
          </a:p>
          <a:p>
            <a:r>
              <a:rPr lang="en-US" sz="2000" dirty="0" smtClean="0">
                <a:hlinkClick r:id="rId3"/>
              </a:rPr>
              <a:t>donte@terpmail.umd.edu</a:t>
            </a:r>
            <a:endParaRPr lang="en-US" sz="2000" dirty="0" smtClean="0"/>
          </a:p>
          <a:p>
            <a:r>
              <a:rPr lang="en-US" sz="2000" dirty="0" smtClean="0">
                <a:hlinkClick r:id="rId4"/>
              </a:rPr>
              <a:t>longky@terpmail.umd.edu</a:t>
            </a:r>
            <a:endParaRPr lang="en-US" sz="2000" dirty="0" smtClean="0"/>
          </a:p>
          <a:p>
            <a:pPr marL="0" indent="0">
              <a:buNone/>
            </a:pPr>
            <a:endParaRPr lang="en-US" sz="2400"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334" y="1622500"/>
            <a:ext cx="3366070" cy="4912850"/>
          </a:xfrm>
          <a:prstGeom prst="rect">
            <a:avLst/>
          </a:prstGeom>
        </p:spPr>
      </p:pic>
      <p:sp>
        <p:nvSpPr>
          <p:cNvPr id="7" name="Rectangle 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donte@terpmail.umd.edu </a:t>
            </a:r>
          </a:p>
        </p:txBody>
      </p:sp>
    </p:spTree>
    <p:extLst>
      <p:ext uri="{BB962C8B-B14F-4D97-AF65-F5344CB8AC3E}">
        <p14:creationId xmlns:p14="http://schemas.microsoft.com/office/powerpoint/2010/main" val="3799803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586" y="622693"/>
            <a:ext cx="8229600" cy="918105"/>
          </a:xfrm>
        </p:spPr>
        <p:txBody>
          <a:bodyPr/>
          <a:lstStyle/>
          <a:p>
            <a:r>
              <a:rPr lang="en-US" b="1" dirty="0"/>
              <a:t>Steps to </a:t>
            </a:r>
            <a:r>
              <a:rPr lang="en-US" b="1"/>
              <a:t>create organizational change</a:t>
            </a:r>
            <a:endParaRPr lang="en-US" b="1" dirty="0"/>
          </a:p>
        </p:txBody>
      </p:sp>
      <p:sp>
        <p:nvSpPr>
          <p:cNvPr id="4" name="Slide Number Placeholder 3"/>
          <p:cNvSpPr>
            <a:spLocks noGrp="1"/>
          </p:cNvSpPr>
          <p:nvPr>
            <p:ph type="sldNum" sz="quarter" idx="12"/>
          </p:nvPr>
        </p:nvSpPr>
        <p:spPr/>
        <p:txBody>
          <a:bodyPr/>
          <a:lstStyle/>
          <a:p>
            <a:pPr>
              <a:defRPr/>
            </a:pPr>
            <a:fld id="{D35D23E3-F329-4A08-9A33-242B80272BF4}" type="slidenum">
              <a:rPr lang="en-US" smtClean="0"/>
              <a:pPr>
                <a:defRPr/>
              </a:pPr>
              <a:t>14</a:t>
            </a:fld>
            <a:endParaRPr lang="en-US" dirty="0"/>
          </a:p>
        </p:txBody>
      </p:sp>
      <p:sp>
        <p:nvSpPr>
          <p:cNvPr id="6" name="TextBox 5"/>
          <p:cNvSpPr txBox="1"/>
          <p:nvPr/>
        </p:nvSpPr>
        <p:spPr>
          <a:xfrm>
            <a:off x="457200" y="5277418"/>
            <a:ext cx="1110343" cy="923330"/>
          </a:xfrm>
          <a:prstGeom prst="rect">
            <a:avLst/>
          </a:prstGeom>
          <a:gradFill flip="none" rotWithShape="1">
            <a:gsLst>
              <a:gs pos="0">
                <a:schemeClr val="accent2">
                  <a:lumMod val="5000"/>
                  <a:lumOff val="95000"/>
                </a:schemeClr>
              </a:gs>
              <a:gs pos="96000">
                <a:schemeClr val="accent2">
                  <a:lumMod val="30000"/>
                  <a:lumOff val="70000"/>
                </a:schemeClr>
              </a:gs>
            </a:gsLst>
            <a:lin ang="5400000" scaled="1"/>
            <a:tileRect/>
          </a:gradFill>
          <a:ln>
            <a:noFill/>
          </a:ln>
        </p:spPr>
        <p:txBody>
          <a:bodyPr wrap="square" rtlCol="0">
            <a:spAutoFit/>
          </a:bodyPr>
          <a:lstStyle/>
          <a:p>
            <a:r>
              <a:rPr lang="en-US" dirty="0"/>
              <a:t>Create a sense of urgency</a:t>
            </a:r>
          </a:p>
        </p:txBody>
      </p:sp>
      <p:sp>
        <p:nvSpPr>
          <p:cNvPr id="12" name="TextBox 11"/>
          <p:cNvSpPr txBox="1"/>
          <p:nvPr/>
        </p:nvSpPr>
        <p:spPr>
          <a:xfrm>
            <a:off x="1567544" y="4767943"/>
            <a:ext cx="1273628" cy="1432805"/>
          </a:xfrm>
          <a:prstGeom prst="rect">
            <a:avLst/>
          </a:prstGeom>
          <a:gradFill flip="none" rotWithShape="1">
            <a:gsLst>
              <a:gs pos="0">
                <a:schemeClr val="accent2">
                  <a:lumMod val="5000"/>
                  <a:lumOff val="95000"/>
                </a:schemeClr>
              </a:gs>
              <a:gs pos="96000">
                <a:schemeClr val="accent2">
                  <a:lumMod val="30000"/>
                  <a:lumOff val="70000"/>
                </a:schemeClr>
              </a:gs>
            </a:gsLst>
            <a:lin ang="5400000" scaled="1"/>
            <a:tileRect/>
          </a:gradFill>
          <a:ln>
            <a:noFill/>
          </a:ln>
        </p:spPr>
        <p:txBody>
          <a:bodyPr wrap="square" rtlCol="0">
            <a:noAutofit/>
          </a:bodyPr>
          <a:lstStyle/>
          <a:p>
            <a:r>
              <a:rPr lang="en-US" dirty="0"/>
              <a:t>Form group to push for change</a:t>
            </a:r>
          </a:p>
        </p:txBody>
      </p:sp>
      <p:sp>
        <p:nvSpPr>
          <p:cNvPr id="13" name="TextBox 12"/>
          <p:cNvSpPr txBox="1"/>
          <p:nvPr/>
        </p:nvSpPr>
        <p:spPr>
          <a:xfrm>
            <a:off x="2841171" y="3951514"/>
            <a:ext cx="1404257" cy="2249234"/>
          </a:xfrm>
          <a:prstGeom prst="rect">
            <a:avLst/>
          </a:prstGeom>
          <a:gradFill flip="none" rotWithShape="1">
            <a:gsLst>
              <a:gs pos="0">
                <a:schemeClr val="accent2">
                  <a:lumMod val="5000"/>
                  <a:lumOff val="95000"/>
                </a:schemeClr>
              </a:gs>
              <a:gs pos="96000">
                <a:schemeClr val="accent2">
                  <a:lumMod val="30000"/>
                  <a:lumOff val="70000"/>
                </a:schemeClr>
              </a:gs>
            </a:gsLst>
            <a:lin ang="5400000" scaled="1"/>
            <a:tileRect/>
          </a:gradFill>
          <a:ln>
            <a:noFill/>
          </a:ln>
        </p:spPr>
        <p:txBody>
          <a:bodyPr wrap="square" rtlCol="0">
            <a:noAutofit/>
          </a:bodyPr>
          <a:lstStyle/>
          <a:p>
            <a:r>
              <a:rPr lang="en-US" dirty="0"/>
              <a:t>Develop a clear vision of change</a:t>
            </a:r>
          </a:p>
        </p:txBody>
      </p:sp>
      <p:sp>
        <p:nvSpPr>
          <p:cNvPr id="14" name="TextBox 13"/>
          <p:cNvSpPr txBox="1"/>
          <p:nvPr/>
        </p:nvSpPr>
        <p:spPr>
          <a:xfrm>
            <a:off x="4196442" y="3188180"/>
            <a:ext cx="1534886" cy="3012568"/>
          </a:xfrm>
          <a:prstGeom prst="rect">
            <a:avLst/>
          </a:prstGeom>
          <a:gradFill flip="none" rotWithShape="1">
            <a:gsLst>
              <a:gs pos="0">
                <a:schemeClr val="accent2">
                  <a:lumMod val="5000"/>
                  <a:lumOff val="95000"/>
                </a:schemeClr>
              </a:gs>
              <a:gs pos="96000">
                <a:schemeClr val="accent2">
                  <a:lumMod val="30000"/>
                  <a:lumOff val="70000"/>
                </a:schemeClr>
              </a:gs>
            </a:gsLst>
            <a:lin ang="5400000" scaled="1"/>
            <a:tileRect/>
          </a:gradFill>
          <a:ln>
            <a:noFill/>
          </a:ln>
        </p:spPr>
        <p:txBody>
          <a:bodyPr wrap="square" rtlCol="0">
            <a:noAutofit/>
          </a:bodyPr>
          <a:lstStyle/>
          <a:p>
            <a:r>
              <a:rPr lang="en-US" dirty="0"/>
              <a:t>Communicate the vision</a:t>
            </a:r>
          </a:p>
        </p:txBody>
      </p:sp>
      <p:sp>
        <p:nvSpPr>
          <p:cNvPr id="15" name="TextBox 14"/>
          <p:cNvSpPr txBox="1"/>
          <p:nvPr/>
        </p:nvSpPr>
        <p:spPr>
          <a:xfrm>
            <a:off x="5715000" y="2322766"/>
            <a:ext cx="1534886" cy="3877982"/>
          </a:xfrm>
          <a:prstGeom prst="rect">
            <a:avLst/>
          </a:prstGeom>
          <a:gradFill flip="none" rotWithShape="1">
            <a:gsLst>
              <a:gs pos="0">
                <a:schemeClr val="accent2">
                  <a:lumMod val="5000"/>
                  <a:lumOff val="95000"/>
                </a:schemeClr>
              </a:gs>
              <a:gs pos="96000">
                <a:schemeClr val="accent2">
                  <a:lumMod val="30000"/>
                  <a:lumOff val="70000"/>
                </a:schemeClr>
              </a:gs>
            </a:gsLst>
            <a:lin ang="5400000" scaled="1"/>
            <a:tileRect/>
          </a:gradFill>
          <a:ln>
            <a:noFill/>
          </a:ln>
        </p:spPr>
        <p:txBody>
          <a:bodyPr wrap="square" rtlCol="0">
            <a:noAutofit/>
          </a:bodyPr>
          <a:lstStyle/>
          <a:p>
            <a:r>
              <a:rPr lang="en-US" dirty="0"/>
              <a:t>Empower people to act on the vision</a:t>
            </a:r>
          </a:p>
        </p:txBody>
      </p:sp>
      <p:sp>
        <p:nvSpPr>
          <p:cNvPr id="16" name="TextBox 15"/>
          <p:cNvSpPr txBox="1"/>
          <p:nvPr/>
        </p:nvSpPr>
        <p:spPr>
          <a:xfrm>
            <a:off x="7249886" y="1540798"/>
            <a:ext cx="1534886" cy="4659950"/>
          </a:xfrm>
          <a:prstGeom prst="rect">
            <a:avLst/>
          </a:prstGeom>
          <a:gradFill flip="none" rotWithShape="1">
            <a:gsLst>
              <a:gs pos="0">
                <a:schemeClr val="accent2">
                  <a:lumMod val="5000"/>
                  <a:lumOff val="95000"/>
                </a:schemeClr>
              </a:gs>
              <a:gs pos="96000">
                <a:schemeClr val="accent2">
                  <a:lumMod val="30000"/>
                  <a:lumOff val="70000"/>
                </a:schemeClr>
              </a:gs>
            </a:gsLst>
            <a:lin ang="5400000" scaled="1"/>
            <a:tileRect/>
          </a:gradFill>
          <a:ln>
            <a:noFill/>
          </a:ln>
        </p:spPr>
        <p:txBody>
          <a:bodyPr wrap="square" rtlCol="0">
            <a:noAutofit/>
          </a:bodyPr>
          <a:lstStyle/>
          <a:p>
            <a:r>
              <a:rPr lang="en-US" dirty="0"/>
              <a:t>Create momentum--find early “wins”</a:t>
            </a:r>
          </a:p>
          <a:p>
            <a:endParaRPr lang="en-US" dirty="0"/>
          </a:p>
          <a:p>
            <a:r>
              <a:rPr lang="en-US" dirty="0"/>
              <a:t>Build on that momentum over time</a:t>
            </a:r>
          </a:p>
          <a:p>
            <a:endParaRPr lang="en-US" dirty="0"/>
          </a:p>
          <a:p>
            <a:r>
              <a:rPr lang="en-US" dirty="0"/>
              <a:t>Anchor changes in the structure &amp; culture</a:t>
            </a:r>
          </a:p>
        </p:txBody>
      </p:sp>
    </p:spTree>
    <p:extLst>
      <p:ext uri="{BB962C8B-B14F-4D97-AF65-F5344CB8AC3E}">
        <p14:creationId xmlns:p14="http://schemas.microsoft.com/office/powerpoint/2010/main" val="1424947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684" y="924909"/>
            <a:ext cx="7492632" cy="5561198"/>
          </a:xfrm>
          <a:prstGeom prst="rect">
            <a:avLst/>
          </a:prstGeom>
        </p:spPr>
      </p:pic>
      <p:sp>
        <p:nvSpPr>
          <p:cNvPr id="3" name="Slide Number Placeholder 2"/>
          <p:cNvSpPr>
            <a:spLocks noGrp="1"/>
          </p:cNvSpPr>
          <p:nvPr>
            <p:ph type="sldNum" sz="quarter" idx="12"/>
          </p:nvPr>
        </p:nvSpPr>
        <p:spPr/>
        <p:txBody>
          <a:bodyPr/>
          <a:lstStyle/>
          <a:p>
            <a:pPr>
              <a:defRPr/>
            </a:pPr>
            <a:fld id="{B8D25D75-18BC-4AEB-B85A-16B7A2A68940}" type="slidenum">
              <a:rPr lang="en-US" smtClean="0"/>
              <a:pPr>
                <a:defRPr/>
              </a:pPr>
              <a:t>15</a:t>
            </a:fld>
            <a:endParaRPr lang="en-US" dirty="0"/>
          </a:p>
        </p:txBody>
      </p:sp>
    </p:spTree>
    <p:extLst>
      <p:ext uri="{BB962C8B-B14F-4D97-AF65-F5344CB8AC3E}">
        <p14:creationId xmlns:p14="http://schemas.microsoft.com/office/powerpoint/2010/main" val="436497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10047</TotalTime>
  <Words>1379</Words>
  <Application>Microsoft Office PowerPoint</Application>
  <PresentationFormat>On-screen Show (4:3)</PresentationFormat>
  <Paragraphs>196</Paragraphs>
  <Slides>15</Slides>
  <Notes>10</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15</vt:i4>
      </vt:variant>
    </vt:vector>
  </HeadingPairs>
  <TitlesOfParts>
    <vt:vector size="25" baseType="lpstr">
      <vt:lpstr>ＭＳ Ｐゴシック</vt:lpstr>
      <vt:lpstr>Arial</vt:lpstr>
      <vt:lpstr>Calibri</vt:lpstr>
      <vt:lpstr>Franklin Gothic Medium Cond</vt:lpstr>
      <vt:lpstr>Wingdings</vt:lpstr>
      <vt:lpstr>1_Office Theme</vt:lpstr>
      <vt:lpstr>2_Office Theme</vt:lpstr>
      <vt:lpstr>3_Office Theme</vt:lpstr>
      <vt:lpstr>4_Office Theme</vt:lpstr>
      <vt:lpstr>5_Office Theme</vt:lpstr>
      <vt:lpstr>Creating Institutional and  Cultural Change</vt:lpstr>
      <vt:lpstr>Welcome</vt:lpstr>
      <vt:lpstr>Session Goals</vt:lpstr>
      <vt:lpstr>What is power?</vt:lpstr>
      <vt:lpstr>Organizations are networks of people</vt:lpstr>
      <vt:lpstr>What are your sources of power at work?</vt:lpstr>
      <vt:lpstr>Gas pedals and brakes on change</vt:lpstr>
      <vt:lpstr>Spiders, starfish and organizations</vt:lpstr>
      <vt:lpstr>Culture of academe</vt:lpstr>
      <vt:lpstr>Uncertain vision of change</vt:lpstr>
      <vt:lpstr>Begin with the end in mind</vt:lpstr>
      <vt:lpstr>PowerPoint Presentation</vt:lpstr>
      <vt:lpstr>Debrief Discussion</vt:lpstr>
      <vt:lpstr>Steps to create organizational change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MarComm</dc:creator>
  <cp:lastModifiedBy>Cynthia Stevens</cp:lastModifiedBy>
  <cp:revision>476</cp:revision>
  <cp:lastPrinted>2017-07-05T15:33:16Z</cp:lastPrinted>
  <dcterms:created xsi:type="dcterms:W3CDTF">2010-10-29T17:47:23Z</dcterms:created>
  <dcterms:modified xsi:type="dcterms:W3CDTF">2017-07-05T18:02:23Z</dcterms:modified>
</cp:coreProperties>
</file>